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heme/themeOverride1.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1" r:id="rId3"/>
    <p:sldMasterId id="2147483681" r:id="rId4"/>
    <p:sldMasterId id="2147483690" r:id="rId5"/>
  </p:sldMasterIdLst>
  <p:notesMasterIdLst>
    <p:notesMasterId r:id="rId52"/>
  </p:notesMasterIdLst>
  <p:sldIdLst>
    <p:sldId id="310" r:id="rId6"/>
    <p:sldId id="311" r:id="rId7"/>
    <p:sldId id="312" r:id="rId8"/>
    <p:sldId id="314" r:id="rId9"/>
    <p:sldId id="313" r:id="rId10"/>
    <p:sldId id="327" r:id="rId11"/>
    <p:sldId id="259" r:id="rId12"/>
    <p:sldId id="316" r:id="rId13"/>
    <p:sldId id="317" r:id="rId14"/>
    <p:sldId id="318" r:id="rId15"/>
    <p:sldId id="319" r:id="rId16"/>
    <p:sldId id="320" r:id="rId17"/>
    <p:sldId id="321" r:id="rId18"/>
    <p:sldId id="322" r:id="rId19"/>
    <p:sldId id="323" r:id="rId20"/>
    <p:sldId id="324" r:id="rId21"/>
    <p:sldId id="325" r:id="rId22"/>
    <p:sldId id="263" r:id="rId23"/>
    <p:sldId id="326" r:id="rId24"/>
    <p:sldId id="257" r:id="rId25"/>
    <p:sldId id="258" r:id="rId26"/>
    <p:sldId id="261" r:id="rId27"/>
    <p:sldId id="264" r:id="rId28"/>
    <p:sldId id="265" r:id="rId29"/>
    <p:sldId id="266" r:id="rId30"/>
    <p:sldId id="267" r:id="rId31"/>
    <p:sldId id="268" r:id="rId32"/>
    <p:sldId id="269" r:id="rId33"/>
    <p:sldId id="270" r:id="rId34"/>
    <p:sldId id="271" r:id="rId35"/>
    <p:sldId id="272" r:id="rId36"/>
    <p:sldId id="273" r:id="rId37"/>
    <p:sldId id="274" r:id="rId38"/>
    <p:sldId id="275" r:id="rId39"/>
    <p:sldId id="276" r:id="rId40"/>
    <p:sldId id="285" r:id="rId41"/>
    <p:sldId id="286" r:id="rId42"/>
    <p:sldId id="288" r:id="rId43"/>
    <p:sldId id="289" r:id="rId44"/>
    <p:sldId id="290" r:id="rId45"/>
    <p:sldId id="291" r:id="rId46"/>
    <p:sldId id="292" r:id="rId47"/>
    <p:sldId id="293" r:id="rId48"/>
    <p:sldId id="294" r:id="rId49"/>
    <p:sldId id="328" r:id="rId50"/>
    <p:sldId id="329"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94629" autoAdjust="0"/>
  </p:normalViewPr>
  <p:slideViewPr>
    <p:cSldViewPr>
      <p:cViewPr>
        <p:scale>
          <a:sx n="108" d="100"/>
          <a:sy n="108" d="100"/>
        </p:scale>
        <p:origin x="-8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2ADEC0-B5E7-4CC0-94F8-D0F26357A39C}" type="doc">
      <dgm:prSet loTypeId="urn:microsoft.com/office/officeart/2005/8/layout/orgChart1" loCatId="hierarchy" qsTypeId="urn:microsoft.com/office/officeart/2005/8/quickstyle/simple3" qsCatId="simple" csTypeId="urn:microsoft.com/office/officeart/2005/8/colors/accent5_2" csCatId="accent5" phldr="1"/>
      <dgm:spPr/>
      <dgm:t>
        <a:bodyPr/>
        <a:lstStyle/>
        <a:p>
          <a:endParaRPr lang="en-US"/>
        </a:p>
      </dgm:t>
    </dgm:pt>
    <dgm:pt modelId="{75F985C9-2FEB-4C63-90C9-1C87F1D8D14A}" type="asst">
      <dgm:prSet phldrT="[Text]" custT="1"/>
      <dgm:spPr>
        <a:solidFill>
          <a:schemeClr val="bg1"/>
        </a:solidFill>
        <a:ln>
          <a:solidFill>
            <a:srgbClr val="000066"/>
          </a:solidFill>
        </a:ln>
      </dgm:spPr>
      <dgm:t>
        <a:bodyPr/>
        <a:lstStyle/>
        <a:p>
          <a:r>
            <a:rPr lang="en-US" sz="1400" b="1" dirty="0" smtClean="0">
              <a:solidFill>
                <a:srgbClr val="002060"/>
              </a:solidFill>
              <a:latin typeface="Arial" pitchFamily="34" charset="0"/>
              <a:cs typeface="Arial" pitchFamily="34" charset="0"/>
            </a:rPr>
            <a:t>Liaison Officer</a:t>
          </a:r>
          <a:endParaRPr lang="en-US" sz="1400" b="1" dirty="0">
            <a:solidFill>
              <a:srgbClr val="002060"/>
            </a:solidFill>
            <a:latin typeface="Arial" pitchFamily="34" charset="0"/>
            <a:cs typeface="Arial" pitchFamily="34" charset="0"/>
          </a:endParaRPr>
        </a:p>
      </dgm:t>
    </dgm:pt>
    <dgm:pt modelId="{E934D023-BD65-41A0-B9BD-C7F5781DBC16}" type="parTrans" cxnId="{A7F5269D-A58F-4273-AB79-0F1373D3234A}">
      <dgm:prSet/>
      <dgm:spPr/>
      <dgm:t>
        <a:bodyPr/>
        <a:lstStyle/>
        <a:p>
          <a:endParaRPr lang="en-US"/>
        </a:p>
      </dgm:t>
    </dgm:pt>
    <dgm:pt modelId="{E6EB4D99-FA4B-4C1A-AD56-77DDF37A9207}" type="sibTrans" cxnId="{A7F5269D-A58F-4273-AB79-0F1373D3234A}">
      <dgm:prSet/>
      <dgm:spPr/>
      <dgm:t>
        <a:bodyPr/>
        <a:lstStyle/>
        <a:p>
          <a:endParaRPr lang="en-US"/>
        </a:p>
      </dgm:t>
    </dgm:pt>
    <dgm:pt modelId="{4CFC5747-90F6-4EF9-BF9C-F1F5A2FD7B37}">
      <dgm:prSet phldrT="[Text]" custT="1"/>
      <dgm:spPr>
        <a:solidFill>
          <a:schemeClr val="bg1"/>
        </a:solidFill>
        <a:ln>
          <a:solidFill>
            <a:srgbClr val="000066"/>
          </a:solidFill>
        </a:ln>
      </dgm:spPr>
      <dgm:t>
        <a:bodyPr/>
        <a:lstStyle/>
        <a:p>
          <a:r>
            <a:rPr lang="en-US" sz="1400" b="1" dirty="0" smtClean="0">
              <a:solidFill>
                <a:srgbClr val="002060"/>
              </a:solidFill>
              <a:latin typeface="Arial" pitchFamily="34" charset="0"/>
              <a:cs typeface="Arial" pitchFamily="34" charset="0"/>
            </a:rPr>
            <a:t>Planning Section Chief</a:t>
          </a:r>
          <a:endParaRPr lang="en-US" sz="1400" b="1" dirty="0">
            <a:solidFill>
              <a:srgbClr val="002060"/>
            </a:solidFill>
            <a:latin typeface="Arial" pitchFamily="34" charset="0"/>
            <a:cs typeface="Arial" pitchFamily="34" charset="0"/>
          </a:endParaRPr>
        </a:p>
      </dgm:t>
    </dgm:pt>
    <dgm:pt modelId="{4C38D737-0A93-4707-A9F5-2413C4C1C3D0}" type="parTrans" cxnId="{21D639F0-962B-49F3-A205-3924F6FC1A82}">
      <dgm:prSet/>
      <dgm:spPr>
        <a:ln>
          <a:solidFill>
            <a:srgbClr val="000066"/>
          </a:solidFill>
        </a:ln>
      </dgm:spPr>
      <dgm:t>
        <a:bodyPr/>
        <a:lstStyle/>
        <a:p>
          <a:endParaRPr lang="en-US"/>
        </a:p>
      </dgm:t>
    </dgm:pt>
    <dgm:pt modelId="{0CCB464D-928D-4E20-B775-6957198A730F}" type="sibTrans" cxnId="{21D639F0-962B-49F3-A205-3924F6FC1A82}">
      <dgm:prSet/>
      <dgm:spPr/>
      <dgm:t>
        <a:bodyPr/>
        <a:lstStyle/>
        <a:p>
          <a:endParaRPr lang="en-US"/>
        </a:p>
      </dgm:t>
    </dgm:pt>
    <dgm:pt modelId="{5C578021-14A9-422E-B947-531F851BE061}">
      <dgm:prSet phldrT="[Text]" custT="1"/>
      <dgm:spPr>
        <a:solidFill>
          <a:schemeClr val="bg1"/>
        </a:solidFill>
        <a:ln>
          <a:solidFill>
            <a:srgbClr val="000066"/>
          </a:solidFill>
        </a:ln>
      </dgm:spPr>
      <dgm:t>
        <a:bodyPr/>
        <a:lstStyle/>
        <a:p>
          <a:r>
            <a:rPr lang="en-US" sz="1400" b="1" dirty="0" smtClean="0">
              <a:solidFill>
                <a:srgbClr val="002060"/>
              </a:solidFill>
              <a:latin typeface="Arial" pitchFamily="34" charset="0"/>
              <a:cs typeface="Arial" pitchFamily="34" charset="0"/>
            </a:rPr>
            <a:t>Logistics Section Chief</a:t>
          </a:r>
          <a:endParaRPr lang="en-US" sz="1400" b="1" dirty="0">
            <a:solidFill>
              <a:srgbClr val="002060"/>
            </a:solidFill>
            <a:latin typeface="Arial" pitchFamily="34" charset="0"/>
            <a:cs typeface="Arial" pitchFamily="34" charset="0"/>
          </a:endParaRPr>
        </a:p>
      </dgm:t>
    </dgm:pt>
    <dgm:pt modelId="{367DE6A0-49B3-4D59-B3E7-9186E79EE68C}" type="parTrans" cxnId="{9B613C00-EB3A-49C9-BDA7-33360D072D28}">
      <dgm:prSet/>
      <dgm:spPr>
        <a:ln>
          <a:solidFill>
            <a:srgbClr val="000066"/>
          </a:solidFill>
        </a:ln>
      </dgm:spPr>
      <dgm:t>
        <a:bodyPr/>
        <a:lstStyle/>
        <a:p>
          <a:endParaRPr lang="en-US"/>
        </a:p>
      </dgm:t>
    </dgm:pt>
    <dgm:pt modelId="{8557506B-FCA1-48AB-B3E2-818F740A4F01}" type="sibTrans" cxnId="{9B613C00-EB3A-49C9-BDA7-33360D072D28}">
      <dgm:prSet/>
      <dgm:spPr/>
      <dgm:t>
        <a:bodyPr/>
        <a:lstStyle/>
        <a:p>
          <a:endParaRPr lang="en-US"/>
        </a:p>
      </dgm:t>
    </dgm:pt>
    <dgm:pt modelId="{7B2DE9ED-92BC-4132-92D6-B7841ACB18E8}">
      <dgm:prSet phldrT="[Text]" custT="1"/>
      <dgm:spPr>
        <a:solidFill>
          <a:schemeClr val="bg1"/>
        </a:solidFill>
        <a:ln>
          <a:solidFill>
            <a:srgbClr val="000066"/>
          </a:solidFill>
        </a:ln>
      </dgm:spPr>
      <dgm:t>
        <a:bodyPr/>
        <a:lstStyle/>
        <a:p>
          <a:r>
            <a:rPr lang="en-US" sz="1400" b="1" dirty="0" smtClean="0">
              <a:solidFill>
                <a:srgbClr val="002060"/>
              </a:solidFill>
              <a:latin typeface="Arial" pitchFamily="34" charset="0"/>
              <a:cs typeface="Arial" pitchFamily="34" charset="0"/>
            </a:rPr>
            <a:t>Finance/ Administration Section Chief</a:t>
          </a:r>
          <a:endParaRPr lang="en-US" sz="1400" b="1" dirty="0">
            <a:solidFill>
              <a:srgbClr val="002060"/>
            </a:solidFill>
            <a:latin typeface="Arial" pitchFamily="34" charset="0"/>
            <a:cs typeface="Arial" pitchFamily="34" charset="0"/>
          </a:endParaRPr>
        </a:p>
      </dgm:t>
    </dgm:pt>
    <dgm:pt modelId="{28DF0934-52A3-4C53-B0FE-C6F7C6238501}" type="parTrans" cxnId="{1A3F79E0-B1CA-401C-A992-6049782B20C6}">
      <dgm:prSet/>
      <dgm:spPr>
        <a:ln>
          <a:solidFill>
            <a:srgbClr val="000066"/>
          </a:solidFill>
        </a:ln>
      </dgm:spPr>
      <dgm:t>
        <a:bodyPr/>
        <a:lstStyle/>
        <a:p>
          <a:endParaRPr lang="en-US"/>
        </a:p>
      </dgm:t>
    </dgm:pt>
    <dgm:pt modelId="{972E190C-F933-4B0D-9A1B-31462BD384AA}" type="sibTrans" cxnId="{1A3F79E0-B1CA-401C-A992-6049782B20C6}">
      <dgm:prSet/>
      <dgm:spPr/>
      <dgm:t>
        <a:bodyPr/>
        <a:lstStyle/>
        <a:p>
          <a:endParaRPr lang="en-US"/>
        </a:p>
      </dgm:t>
    </dgm:pt>
    <dgm:pt modelId="{B8E2ED78-5B2D-4FE8-96A1-9BDF46A648B1}">
      <dgm:prSet custT="1"/>
      <dgm:spPr>
        <a:solidFill>
          <a:schemeClr val="bg1"/>
        </a:solidFill>
        <a:ln>
          <a:solidFill>
            <a:srgbClr val="000066"/>
          </a:solidFill>
        </a:ln>
      </dgm:spPr>
      <dgm:t>
        <a:bodyPr/>
        <a:lstStyle/>
        <a:p>
          <a:r>
            <a:rPr lang="en-US" sz="1400" b="1" dirty="0" smtClean="0">
              <a:solidFill>
                <a:srgbClr val="002060"/>
              </a:solidFill>
              <a:latin typeface="Arial" pitchFamily="34" charset="0"/>
              <a:cs typeface="Arial" pitchFamily="34" charset="0"/>
            </a:rPr>
            <a:t>Operations Section Chief</a:t>
          </a:r>
          <a:endParaRPr lang="en-US" sz="1400" b="1" dirty="0">
            <a:solidFill>
              <a:srgbClr val="002060"/>
            </a:solidFill>
            <a:latin typeface="Arial" pitchFamily="34" charset="0"/>
            <a:cs typeface="Arial" pitchFamily="34" charset="0"/>
          </a:endParaRPr>
        </a:p>
      </dgm:t>
    </dgm:pt>
    <dgm:pt modelId="{25080617-A2C6-4B12-B1E2-B6985C101A66}" type="parTrans" cxnId="{84101406-F8DF-4955-BB8D-4F4891D2C465}">
      <dgm:prSet/>
      <dgm:spPr>
        <a:ln>
          <a:solidFill>
            <a:srgbClr val="000066"/>
          </a:solidFill>
        </a:ln>
      </dgm:spPr>
      <dgm:t>
        <a:bodyPr/>
        <a:lstStyle/>
        <a:p>
          <a:endParaRPr lang="en-US"/>
        </a:p>
      </dgm:t>
    </dgm:pt>
    <dgm:pt modelId="{4AA6FEE2-DEF5-491B-9653-B7CE2A264C7F}" type="sibTrans" cxnId="{84101406-F8DF-4955-BB8D-4F4891D2C465}">
      <dgm:prSet/>
      <dgm:spPr/>
      <dgm:t>
        <a:bodyPr/>
        <a:lstStyle/>
        <a:p>
          <a:endParaRPr lang="en-US"/>
        </a:p>
      </dgm:t>
    </dgm:pt>
    <dgm:pt modelId="{05CC1DC8-000D-4C8F-8005-88C4B3F966C0}" type="asst">
      <dgm:prSet custT="1"/>
      <dgm:spPr>
        <a:solidFill>
          <a:schemeClr val="bg1"/>
        </a:solidFill>
        <a:ln>
          <a:solidFill>
            <a:srgbClr val="000066"/>
          </a:solidFill>
        </a:ln>
      </dgm:spPr>
      <dgm:t>
        <a:bodyPr/>
        <a:lstStyle/>
        <a:p>
          <a:r>
            <a:rPr lang="en-US" sz="1400" b="1" dirty="0" smtClean="0">
              <a:solidFill>
                <a:srgbClr val="002060"/>
              </a:solidFill>
              <a:latin typeface="Arial" pitchFamily="34" charset="0"/>
              <a:cs typeface="Arial" pitchFamily="34" charset="0"/>
            </a:rPr>
            <a:t>Public Information Officer</a:t>
          </a:r>
          <a:endParaRPr lang="en-US" sz="1400" b="1" dirty="0">
            <a:solidFill>
              <a:srgbClr val="002060"/>
            </a:solidFill>
            <a:latin typeface="Arial" pitchFamily="34" charset="0"/>
            <a:cs typeface="Arial" pitchFamily="34" charset="0"/>
          </a:endParaRPr>
        </a:p>
      </dgm:t>
    </dgm:pt>
    <dgm:pt modelId="{B20D4458-4786-4DF5-8B8E-A77961A97E60}" type="parTrans" cxnId="{B5E71CC3-E856-4ED8-A19E-4977C09BCE35}">
      <dgm:prSet/>
      <dgm:spPr/>
      <dgm:t>
        <a:bodyPr/>
        <a:lstStyle/>
        <a:p>
          <a:endParaRPr lang="en-US"/>
        </a:p>
      </dgm:t>
    </dgm:pt>
    <dgm:pt modelId="{1581F0D1-B0B3-4FCF-8221-BE9C9A7005C4}" type="sibTrans" cxnId="{B5E71CC3-E856-4ED8-A19E-4977C09BCE35}">
      <dgm:prSet/>
      <dgm:spPr/>
      <dgm:t>
        <a:bodyPr/>
        <a:lstStyle/>
        <a:p>
          <a:endParaRPr lang="en-US"/>
        </a:p>
      </dgm:t>
    </dgm:pt>
    <dgm:pt modelId="{2E53461C-3CA2-4430-917A-2351EAEC9A16}" type="asst">
      <dgm:prSet custT="1"/>
      <dgm:spPr>
        <a:solidFill>
          <a:schemeClr val="bg1"/>
        </a:solidFill>
        <a:ln>
          <a:solidFill>
            <a:srgbClr val="000066"/>
          </a:solidFill>
        </a:ln>
      </dgm:spPr>
      <dgm:t>
        <a:bodyPr/>
        <a:lstStyle/>
        <a:p>
          <a:r>
            <a:rPr lang="en-US" sz="1400" b="1" smtClean="0">
              <a:solidFill>
                <a:srgbClr val="002060"/>
              </a:solidFill>
              <a:latin typeface="Arial" pitchFamily="34" charset="0"/>
              <a:cs typeface="Arial" pitchFamily="34" charset="0"/>
            </a:rPr>
            <a:t>Safety Officer</a:t>
          </a:r>
          <a:endParaRPr lang="en-US" sz="1400" b="1" dirty="0">
            <a:solidFill>
              <a:srgbClr val="002060"/>
            </a:solidFill>
            <a:latin typeface="Arial" pitchFamily="34" charset="0"/>
            <a:cs typeface="Arial" pitchFamily="34" charset="0"/>
          </a:endParaRPr>
        </a:p>
      </dgm:t>
    </dgm:pt>
    <dgm:pt modelId="{20E5E255-EFCF-4D7D-815A-8191C0B4D6C6}" type="parTrans" cxnId="{413C886A-CAF8-4FE5-95B3-9BC93A343D63}">
      <dgm:prSet/>
      <dgm:spPr/>
      <dgm:t>
        <a:bodyPr/>
        <a:lstStyle/>
        <a:p>
          <a:endParaRPr lang="en-US"/>
        </a:p>
      </dgm:t>
    </dgm:pt>
    <dgm:pt modelId="{4AC20A63-B367-48D9-AD08-A37B0E45477C}" type="sibTrans" cxnId="{413C886A-CAF8-4FE5-95B3-9BC93A343D63}">
      <dgm:prSet/>
      <dgm:spPr/>
      <dgm:t>
        <a:bodyPr/>
        <a:lstStyle/>
        <a:p>
          <a:endParaRPr lang="en-US"/>
        </a:p>
      </dgm:t>
    </dgm:pt>
    <dgm:pt modelId="{ED8E9374-99CB-41B5-98E1-0E5368966033}" type="pres">
      <dgm:prSet presAssocID="{4A2ADEC0-B5E7-4CC0-94F8-D0F26357A39C}" presName="hierChild1" presStyleCnt="0">
        <dgm:presLayoutVars>
          <dgm:orgChart val="1"/>
          <dgm:chPref val="1"/>
          <dgm:dir/>
          <dgm:animOne val="branch"/>
          <dgm:animLvl val="lvl"/>
          <dgm:resizeHandles/>
        </dgm:presLayoutVars>
      </dgm:prSet>
      <dgm:spPr/>
      <dgm:t>
        <a:bodyPr/>
        <a:lstStyle/>
        <a:p>
          <a:endParaRPr lang="en-US"/>
        </a:p>
      </dgm:t>
    </dgm:pt>
    <dgm:pt modelId="{06747601-AE51-44F5-8520-41FAF98C81F0}" type="pres">
      <dgm:prSet presAssocID="{2E53461C-3CA2-4430-917A-2351EAEC9A16}" presName="hierRoot1" presStyleCnt="0">
        <dgm:presLayoutVars>
          <dgm:hierBranch val="init"/>
        </dgm:presLayoutVars>
      </dgm:prSet>
      <dgm:spPr/>
    </dgm:pt>
    <dgm:pt modelId="{B3774139-3AB6-40F1-B0D8-D589ACE0629A}" type="pres">
      <dgm:prSet presAssocID="{2E53461C-3CA2-4430-917A-2351EAEC9A16}" presName="rootComposite1" presStyleCnt="0"/>
      <dgm:spPr/>
    </dgm:pt>
    <dgm:pt modelId="{31CA3ED1-3573-4560-8955-666DF59342EF}" type="pres">
      <dgm:prSet presAssocID="{2E53461C-3CA2-4430-917A-2351EAEC9A16}" presName="rootText1" presStyleLbl="node0" presStyleIdx="0" presStyleCnt="1">
        <dgm:presLayoutVars>
          <dgm:chPref val="3"/>
        </dgm:presLayoutVars>
      </dgm:prSet>
      <dgm:spPr/>
      <dgm:t>
        <a:bodyPr/>
        <a:lstStyle/>
        <a:p>
          <a:endParaRPr lang="en-US"/>
        </a:p>
      </dgm:t>
    </dgm:pt>
    <dgm:pt modelId="{AA0BCF8D-4598-4D01-BBF9-0691A0858177}" type="pres">
      <dgm:prSet presAssocID="{2E53461C-3CA2-4430-917A-2351EAEC9A16}" presName="rootConnector1" presStyleLbl="asst0" presStyleIdx="0" presStyleCnt="2"/>
      <dgm:spPr/>
      <dgm:t>
        <a:bodyPr/>
        <a:lstStyle/>
        <a:p>
          <a:endParaRPr lang="en-US"/>
        </a:p>
      </dgm:t>
    </dgm:pt>
    <dgm:pt modelId="{93CA2479-6667-485E-BA65-5C6F133D35E5}" type="pres">
      <dgm:prSet presAssocID="{2E53461C-3CA2-4430-917A-2351EAEC9A16}" presName="hierChild2" presStyleCnt="0"/>
      <dgm:spPr/>
    </dgm:pt>
    <dgm:pt modelId="{7DD0236E-5773-4F14-A1A7-7D761E544071}" type="pres">
      <dgm:prSet presAssocID="{25080617-A2C6-4B12-B1E2-B6985C101A66}" presName="Name37" presStyleLbl="parChTrans1D2" presStyleIdx="0" presStyleCnt="6"/>
      <dgm:spPr/>
      <dgm:t>
        <a:bodyPr/>
        <a:lstStyle/>
        <a:p>
          <a:endParaRPr lang="en-US"/>
        </a:p>
      </dgm:t>
    </dgm:pt>
    <dgm:pt modelId="{22B994F4-8D5D-426A-A976-5957CA3A348C}" type="pres">
      <dgm:prSet presAssocID="{B8E2ED78-5B2D-4FE8-96A1-9BDF46A648B1}" presName="hierRoot2" presStyleCnt="0">
        <dgm:presLayoutVars>
          <dgm:hierBranch val="init"/>
        </dgm:presLayoutVars>
      </dgm:prSet>
      <dgm:spPr/>
    </dgm:pt>
    <dgm:pt modelId="{5F2A3018-C8FF-454C-AE5B-316AF925BC95}" type="pres">
      <dgm:prSet presAssocID="{B8E2ED78-5B2D-4FE8-96A1-9BDF46A648B1}" presName="rootComposite" presStyleCnt="0"/>
      <dgm:spPr/>
    </dgm:pt>
    <dgm:pt modelId="{99CC4707-5DA7-49D7-9A96-89FC4C9B9A4E}" type="pres">
      <dgm:prSet presAssocID="{B8E2ED78-5B2D-4FE8-96A1-9BDF46A648B1}" presName="rootText" presStyleLbl="node2" presStyleIdx="0" presStyleCnt="4">
        <dgm:presLayoutVars>
          <dgm:chPref val="3"/>
        </dgm:presLayoutVars>
      </dgm:prSet>
      <dgm:spPr/>
      <dgm:t>
        <a:bodyPr/>
        <a:lstStyle/>
        <a:p>
          <a:endParaRPr lang="en-US"/>
        </a:p>
      </dgm:t>
    </dgm:pt>
    <dgm:pt modelId="{4AD05ED8-FA6D-4761-9209-9C7BE3660D91}" type="pres">
      <dgm:prSet presAssocID="{B8E2ED78-5B2D-4FE8-96A1-9BDF46A648B1}" presName="rootConnector" presStyleLbl="node2" presStyleIdx="0" presStyleCnt="4"/>
      <dgm:spPr/>
      <dgm:t>
        <a:bodyPr/>
        <a:lstStyle/>
        <a:p>
          <a:endParaRPr lang="en-US"/>
        </a:p>
      </dgm:t>
    </dgm:pt>
    <dgm:pt modelId="{389AC1A2-5928-461B-8057-F57E3790FF3B}" type="pres">
      <dgm:prSet presAssocID="{B8E2ED78-5B2D-4FE8-96A1-9BDF46A648B1}" presName="hierChild4" presStyleCnt="0"/>
      <dgm:spPr/>
    </dgm:pt>
    <dgm:pt modelId="{1322155C-06D1-40FA-B596-7FC91337360E}" type="pres">
      <dgm:prSet presAssocID="{B8E2ED78-5B2D-4FE8-96A1-9BDF46A648B1}" presName="hierChild5" presStyleCnt="0"/>
      <dgm:spPr/>
    </dgm:pt>
    <dgm:pt modelId="{94BD35F5-30C4-4520-8EEF-D0FBE91C57BD}" type="pres">
      <dgm:prSet presAssocID="{4C38D737-0A93-4707-A9F5-2413C4C1C3D0}" presName="Name37" presStyleLbl="parChTrans1D2" presStyleIdx="1" presStyleCnt="6"/>
      <dgm:spPr/>
      <dgm:t>
        <a:bodyPr/>
        <a:lstStyle/>
        <a:p>
          <a:endParaRPr lang="en-US"/>
        </a:p>
      </dgm:t>
    </dgm:pt>
    <dgm:pt modelId="{0786C27D-F8ED-4DB2-8078-7DCC042F3346}" type="pres">
      <dgm:prSet presAssocID="{4CFC5747-90F6-4EF9-BF9C-F1F5A2FD7B37}" presName="hierRoot2" presStyleCnt="0">
        <dgm:presLayoutVars>
          <dgm:hierBranch val="init"/>
        </dgm:presLayoutVars>
      </dgm:prSet>
      <dgm:spPr/>
    </dgm:pt>
    <dgm:pt modelId="{A19AEDBE-81FD-4CAC-A9D4-37D7636F67D0}" type="pres">
      <dgm:prSet presAssocID="{4CFC5747-90F6-4EF9-BF9C-F1F5A2FD7B37}" presName="rootComposite" presStyleCnt="0"/>
      <dgm:spPr/>
    </dgm:pt>
    <dgm:pt modelId="{085C2857-CDC2-442F-B032-E282B292A99E}" type="pres">
      <dgm:prSet presAssocID="{4CFC5747-90F6-4EF9-BF9C-F1F5A2FD7B37}" presName="rootText" presStyleLbl="node2" presStyleIdx="1" presStyleCnt="4">
        <dgm:presLayoutVars>
          <dgm:chPref val="3"/>
        </dgm:presLayoutVars>
      </dgm:prSet>
      <dgm:spPr/>
      <dgm:t>
        <a:bodyPr/>
        <a:lstStyle/>
        <a:p>
          <a:endParaRPr lang="en-US"/>
        </a:p>
      </dgm:t>
    </dgm:pt>
    <dgm:pt modelId="{708BD875-14EF-4154-9E41-9D992C6F5C8E}" type="pres">
      <dgm:prSet presAssocID="{4CFC5747-90F6-4EF9-BF9C-F1F5A2FD7B37}" presName="rootConnector" presStyleLbl="node2" presStyleIdx="1" presStyleCnt="4"/>
      <dgm:spPr/>
      <dgm:t>
        <a:bodyPr/>
        <a:lstStyle/>
        <a:p>
          <a:endParaRPr lang="en-US"/>
        </a:p>
      </dgm:t>
    </dgm:pt>
    <dgm:pt modelId="{8669B1FF-EE68-4780-BC43-B02AE1BD8954}" type="pres">
      <dgm:prSet presAssocID="{4CFC5747-90F6-4EF9-BF9C-F1F5A2FD7B37}" presName="hierChild4" presStyleCnt="0"/>
      <dgm:spPr/>
    </dgm:pt>
    <dgm:pt modelId="{E5678EB9-D095-4B81-B427-E0E956E777A2}" type="pres">
      <dgm:prSet presAssocID="{4CFC5747-90F6-4EF9-BF9C-F1F5A2FD7B37}" presName="hierChild5" presStyleCnt="0"/>
      <dgm:spPr/>
    </dgm:pt>
    <dgm:pt modelId="{4AA5C040-DF38-459A-A653-75D08119BE0A}" type="pres">
      <dgm:prSet presAssocID="{367DE6A0-49B3-4D59-B3E7-9186E79EE68C}" presName="Name37" presStyleLbl="parChTrans1D2" presStyleIdx="2" presStyleCnt="6"/>
      <dgm:spPr/>
      <dgm:t>
        <a:bodyPr/>
        <a:lstStyle/>
        <a:p>
          <a:endParaRPr lang="en-US"/>
        </a:p>
      </dgm:t>
    </dgm:pt>
    <dgm:pt modelId="{7AB77B22-12C1-4C6D-9245-59BB79EF4B54}" type="pres">
      <dgm:prSet presAssocID="{5C578021-14A9-422E-B947-531F851BE061}" presName="hierRoot2" presStyleCnt="0">
        <dgm:presLayoutVars>
          <dgm:hierBranch val="init"/>
        </dgm:presLayoutVars>
      </dgm:prSet>
      <dgm:spPr/>
    </dgm:pt>
    <dgm:pt modelId="{8CE31F21-6342-4F02-8CF3-24CFBDB4E106}" type="pres">
      <dgm:prSet presAssocID="{5C578021-14A9-422E-B947-531F851BE061}" presName="rootComposite" presStyleCnt="0"/>
      <dgm:spPr/>
    </dgm:pt>
    <dgm:pt modelId="{CBAE60E7-C88D-4310-945F-418C8A3A319A}" type="pres">
      <dgm:prSet presAssocID="{5C578021-14A9-422E-B947-531F851BE061}" presName="rootText" presStyleLbl="node2" presStyleIdx="2" presStyleCnt="4">
        <dgm:presLayoutVars>
          <dgm:chPref val="3"/>
        </dgm:presLayoutVars>
      </dgm:prSet>
      <dgm:spPr/>
      <dgm:t>
        <a:bodyPr/>
        <a:lstStyle/>
        <a:p>
          <a:endParaRPr lang="en-US"/>
        </a:p>
      </dgm:t>
    </dgm:pt>
    <dgm:pt modelId="{AF25F64D-A322-4DE1-B63E-5DA616BEA169}" type="pres">
      <dgm:prSet presAssocID="{5C578021-14A9-422E-B947-531F851BE061}" presName="rootConnector" presStyleLbl="node2" presStyleIdx="2" presStyleCnt="4"/>
      <dgm:spPr/>
      <dgm:t>
        <a:bodyPr/>
        <a:lstStyle/>
        <a:p>
          <a:endParaRPr lang="en-US"/>
        </a:p>
      </dgm:t>
    </dgm:pt>
    <dgm:pt modelId="{AD95F1B2-F815-4296-B5BC-33327F09EEFE}" type="pres">
      <dgm:prSet presAssocID="{5C578021-14A9-422E-B947-531F851BE061}" presName="hierChild4" presStyleCnt="0"/>
      <dgm:spPr/>
    </dgm:pt>
    <dgm:pt modelId="{FC4F3C13-1A10-4304-AC79-70472EA27C0D}" type="pres">
      <dgm:prSet presAssocID="{5C578021-14A9-422E-B947-531F851BE061}" presName="hierChild5" presStyleCnt="0"/>
      <dgm:spPr/>
    </dgm:pt>
    <dgm:pt modelId="{E00B5F6B-8732-4321-9A86-5B2BC897B9BC}" type="pres">
      <dgm:prSet presAssocID="{28DF0934-52A3-4C53-B0FE-C6F7C6238501}" presName="Name37" presStyleLbl="parChTrans1D2" presStyleIdx="3" presStyleCnt="6"/>
      <dgm:spPr/>
      <dgm:t>
        <a:bodyPr/>
        <a:lstStyle/>
        <a:p>
          <a:endParaRPr lang="en-US"/>
        </a:p>
      </dgm:t>
    </dgm:pt>
    <dgm:pt modelId="{8E3B6287-34C2-41B4-ADCC-06BD58A639B1}" type="pres">
      <dgm:prSet presAssocID="{7B2DE9ED-92BC-4132-92D6-B7841ACB18E8}" presName="hierRoot2" presStyleCnt="0">
        <dgm:presLayoutVars>
          <dgm:hierBranch val="init"/>
        </dgm:presLayoutVars>
      </dgm:prSet>
      <dgm:spPr/>
    </dgm:pt>
    <dgm:pt modelId="{B4A7D928-B4ED-4823-AFF6-8110C48D4A73}" type="pres">
      <dgm:prSet presAssocID="{7B2DE9ED-92BC-4132-92D6-B7841ACB18E8}" presName="rootComposite" presStyleCnt="0"/>
      <dgm:spPr/>
    </dgm:pt>
    <dgm:pt modelId="{0837FF9E-6520-4833-A269-4A6BD2F8DF73}" type="pres">
      <dgm:prSet presAssocID="{7B2DE9ED-92BC-4132-92D6-B7841ACB18E8}" presName="rootText" presStyleLbl="node2" presStyleIdx="3" presStyleCnt="4">
        <dgm:presLayoutVars>
          <dgm:chPref val="3"/>
        </dgm:presLayoutVars>
      </dgm:prSet>
      <dgm:spPr/>
      <dgm:t>
        <a:bodyPr/>
        <a:lstStyle/>
        <a:p>
          <a:endParaRPr lang="en-US"/>
        </a:p>
      </dgm:t>
    </dgm:pt>
    <dgm:pt modelId="{9B3E2EDF-ED47-4908-B59F-59F9C82AF1E5}" type="pres">
      <dgm:prSet presAssocID="{7B2DE9ED-92BC-4132-92D6-B7841ACB18E8}" presName="rootConnector" presStyleLbl="node2" presStyleIdx="3" presStyleCnt="4"/>
      <dgm:spPr/>
      <dgm:t>
        <a:bodyPr/>
        <a:lstStyle/>
        <a:p>
          <a:endParaRPr lang="en-US"/>
        </a:p>
      </dgm:t>
    </dgm:pt>
    <dgm:pt modelId="{0CC16EC8-BFF0-4550-A63C-6DE43A4A7918}" type="pres">
      <dgm:prSet presAssocID="{7B2DE9ED-92BC-4132-92D6-B7841ACB18E8}" presName="hierChild4" presStyleCnt="0"/>
      <dgm:spPr/>
    </dgm:pt>
    <dgm:pt modelId="{C67F8994-B194-440C-94CB-240742059D0A}" type="pres">
      <dgm:prSet presAssocID="{7B2DE9ED-92BC-4132-92D6-B7841ACB18E8}" presName="hierChild5" presStyleCnt="0"/>
      <dgm:spPr/>
    </dgm:pt>
    <dgm:pt modelId="{34344D80-BE28-488C-AF5B-1BCFAAB8C513}" type="pres">
      <dgm:prSet presAssocID="{2E53461C-3CA2-4430-917A-2351EAEC9A16}" presName="hierChild3" presStyleCnt="0"/>
      <dgm:spPr/>
    </dgm:pt>
    <dgm:pt modelId="{7451435B-3E44-461C-B10B-8F2687A759A8}" type="pres">
      <dgm:prSet presAssocID="{B20D4458-4786-4DF5-8B8E-A77961A97E60}" presName="Name111" presStyleLbl="parChTrans1D2" presStyleIdx="4" presStyleCnt="6"/>
      <dgm:spPr/>
      <dgm:t>
        <a:bodyPr/>
        <a:lstStyle/>
        <a:p>
          <a:endParaRPr lang="en-US"/>
        </a:p>
      </dgm:t>
    </dgm:pt>
    <dgm:pt modelId="{7A485AD8-68EB-4B0B-92ED-6F1D7E3B7722}" type="pres">
      <dgm:prSet presAssocID="{05CC1DC8-000D-4C8F-8005-88C4B3F966C0}" presName="hierRoot3" presStyleCnt="0">
        <dgm:presLayoutVars>
          <dgm:hierBranch val="init"/>
        </dgm:presLayoutVars>
      </dgm:prSet>
      <dgm:spPr/>
    </dgm:pt>
    <dgm:pt modelId="{79D53E83-7D15-4D73-BF50-B6740C17ED5A}" type="pres">
      <dgm:prSet presAssocID="{05CC1DC8-000D-4C8F-8005-88C4B3F966C0}" presName="rootComposite3" presStyleCnt="0"/>
      <dgm:spPr/>
    </dgm:pt>
    <dgm:pt modelId="{486E37ED-2FFD-4210-86F2-50A38B0D4603}" type="pres">
      <dgm:prSet presAssocID="{05CC1DC8-000D-4C8F-8005-88C4B3F966C0}" presName="rootText3" presStyleLbl="asst0" presStyleIdx="0" presStyleCnt="2" custLinFactNeighborX="-2887">
        <dgm:presLayoutVars>
          <dgm:chPref val="3"/>
        </dgm:presLayoutVars>
      </dgm:prSet>
      <dgm:spPr/>
      <dgm:t>
        <a:bodyPr/>
        <a:lstStyle/>
        <a:p>
          <a:endParaRPr lang="en-US"/>
        </a:p>
      </dgm:t>
    </dgm:pt>
    <dgm:pt modelId="{105409BD-3947-43AE-A1E6-5EF931E4CF84}" type="pres">
      <dgm:prSet presAssocID="{05CC1DC8-000D-4C8F-8005-88C4B3F966C0}" presName="rootConnector3" presStyleLbl="asst0" presStyleIdx="0" presStyleCnt="2"/>
      <dgm:spPr/>
      <dgm:t>
        <a:bodyPr/>
        <a:lstStyle/>
        <a:p>
          <a:endParaRPr lang="en-US"/>
        </a:p>
      </dgm:t>
    </dgm:pt>
    <dgm:pt modelId="{38ADB20F-91AA-4A87-9739-F3B7E9D106CA}" type="pres">
      <dgm:prSet presAssocID="{05CC1DC8-000D-4C8F-8005-88C4B3F966C0}" presName="hierChild6" presStyleCnt="0"/>
      <dgm:spPr/>
    </dgm:pt>
    <dgm:pt modelId="{082373B4-728E-4C29-A287-806FA854379A}" type="pres">
      <dgm:prSet presAssocID="{05CC1DC8-000D-4C8F-8005-88C4B3F966C0}" presName="hierChild7" presStyleCnt="0"/>
      <dgm:spPr/>
    </dgm:pt>
    <dgm:pt modelId="{5EE58205-21C5-4CF5-84CC-C54E03886821}" type="pres">
      <dgm:prSet presAssocID="{E934D023-BD65-41A0-B9BD-C7F5781DBC16}" presName="Name111" presStyleLbl="parChTrans1D2" presStyleIdx="5" presStyleCnt="6"/>
      <dgm:spPr/>
      <dgm:t>
        <a:bodyPr/>
        <a:lstStyle/>
        <a:p>
          <a:endParaRPr lang="en-US"/>
        </a:p>
      </dgm:t>
    </dgm:pt>
    <dgm:pt modelId="{C443BC2D-400C-4832-803B-8BD74E6E2D0E}" type="pres">
      <dgm:prSet presAssocID="{75F985C9-2FEB-4C63-90C9-1C87F1D8D14A}" presName="hierRoot3" presStyleCnt="0">
        <dgm:presLayoutVars>
          <dgm:hierBranch val="init"/>
        </dgm:presLayoutVars>
      </dgm:prSet>
      <dgm:spPr/>
    </dgm:pt>
    <dgm:pt modelId="{060F322B-3C8F-4A4C-934C-41AE07A47654}" type="pres">
      <dgm:prSet presAssocID="{75F985C9-2FEB-4C63-90C9-1C87F1D8D14A}" presName="rootComposite3" presStyleCnt="0"/>
      <dgm:spPr/>
    </dgm:pt>
    <dgm:pt modelId="{4A9B025D-C137-4C6F-806F-5C7062AE7AA6}" type="pres">
      <dgm:prSet presAssocID="{75F985C9-2FEB-4C63-90C9-1C87F1D8D14A}" presName="rootText3" presStyleLbl="asst0" presStyleIdx="1" presStyleCnt="2" custLinFactNeighborX="-3394">
        <dgm:presLayoutVars>
          <dgm:chPref val="3"/>
        </dgm:presLayoutVars>
      </dgm:prSet>
      <dgm:spPr/>
      <dgm:t>
        <a:bodyPr/>
        <a:lstStyle/>
        <a:p>
          <a:endParaRPr lang="en-US"/>
        </a:p>
      </dgm:t>
    </dgm:pt>
    <dgm:pt modelId="{C13B54E5-45A9-487A-99AF-542B0F131881}" type="pres">
      <dgm:prSet presAssocID="{75F985C9-2FEB-4C63-90C9-1C87F1D8D14A}" presName="rootConnector3" presStyleLbl="asst0" presStyleIdx="1" presStyleCnt="2"/>
      <dgm:spPr/>
      <dgm:t>
        <a:bodyPr/>
        <a:lstStyle/>
        <a:p>
          <a:endParaRPr lang="en-US"/>
        </a:p>
      </dgm:t>
    </dgm:pt>
    <dgm:pt modelId="{42E9F310-A8E4-4E62-98A5-92BACC86C14B}" type="pres">
      <dgm:prSet presAssocID="{75F985C9-2FEB-4C63-90C9-1C87F1D8D14A}" presName="hierChild6" presStyleCnt="0"/>
      <dgm:spPr/>
    </dgm:pt>
    <dgm:pt modelId="{B3477D3D-33FA-42C6-810F-4738AEF4092B}" type="pres">
      <dgm:prSet presAssocID="{75F985C9-2FEB-4C63-90C9-1C87F1D8D14A}" presName="hierChild7" presStyleCnt="0"/>
      <dgm:spPr/>
    </dgm:pt>
  </dgm:ptLst>
  <dgm:cxnLst>
    <dgm:cxn modelId="{0191E846-27FE-4792-BA7B-40B499EE3B56}" type="presOf" srcId="{2E53461C-3CA2-4430-917A-2351EAEC9A16}" destId="{31CA3ED1-3573-4560-8955-666DF59342EF}" srcOrd="0" destOrd="0" presId="urn:microsoft.com/office/officeart/2005/8/layout/orgChart1"/>
    <dgm:cxn modelId="{67DCBBB1-8ABB-4E96-B10E-AFD0F3B84CBA}" type="presOf" srcId="{28DF0934-52A3-4C53-B0FE-C6F7C6238501}" destId="{E00B5F6B-8732-4321-9A86-5B2BC897B9BC}" srcOrd="0" destOrd="0" presId="urn:microsoft.com/office/officeart/2005/8/layout/orgChart1"/>
    <dgm:cxn modelId="{23986F0F-4E07-480D-BF98-59C17B7C6AC3}" type="presOf" srcId="{4CFC5747-90F6-4EF9-BF9C-F1F5A2FD7B37}" destId="{085C2857-CDC2-442F-B032-E282B292A99E}" srcOrd="0" destOrd="0" presId="urn:microsoft.com/office/officeart/2005/8/layout/orgChart1"/>
    <dgm:cxn modelId="{242F73A2-4605-4580-9C4E-0EAEA167B212}" type="presOf" srcId="{7B2DE9ED-92BC-4132-92D6-B7841ACB18E8}" destId="{9B3E2EDF-ED47-4908-B59F-59F9C82AF1E5}" srcOrd="1" destOrd="0" presId="urn:microsoft.com/office/officeart/2005/8/layout/orgChart1"/>
    <dgm:cxn modelId="{7E4177BD-D523-497D-A502-23A8A14D597C}" type="presOf" srcId="{4C38D737-0A93-4707-A9F5-2413C4C1C3D0}" destId="{94BD35F5-30C4-4520-8EEF-D0FBE91C57BD}" srcOrd="0" destOrd="0" presId="urn:microsoft.com/office/officeart/2005/8/layout/orgChart1"/>
    <dgm:cxn modelId="{E015927E-14D0-4BCB-81BC-04583E32DA13}" type="presOf" srcId="{75F985C9-2FEB-4C63-90C9-1C87F1D8D14A}" destId="{C13B54E5-45A9-487A-99AF-542B0F131881}" srcOrd="1" destOrd="0" presId="urn:microsoft.com/office/officeart/2005/8/layout/orgChart1"/>
    <dgm:cxn modelId="{1A3F79E0-B1CA-401C-A992-6049782B20C6}" srcId="{2E53461C-3CA2-4430-917A-2351EAEC9A16}" destId="{7B2DE9ED-92BC-4132-92D6-B7841ACB18E8}" srcOrd="5" destOrd="0" parTransId="{28DF0934-52A3-4C53-B0FE-C6F7C6238501}" sibTransId="{972E190C-F933-4B0D-9A1B-31462BD384AA}"/>
    <dgm:cxn modelId="{568FCD91-9EF5-48C0-AD18-4A190C887053}" type="presOf" srcId="{4A2ADEC0-B5E7-4CC0-94F8-D0F26357A39C}" destId="{ED8E9374-99CB-41B5-98E1-0E5368966033}" srcOrd="0" destOrd="0" presId="urn:microsoft.com/office/officeart/2005/8/layout/orgChart1"/>
    <dgm:cxn modelId="{A44B7D6F-034E-4508-9626-4D68FC6C4AD2}" type="presOf" srcId="{B20D4458-4786-4DF5-8B8E-A77961A97E60}" destId="{7451435B-3E44-461C-B10B-8F2687A759A8}" srcOrd="0" destOrd="0" presId="urn:microsoft.com/office/officeart/2005/8/layout/orgChart1"/>
    <dgm:cxn modelId="{90DE749D-9971-4CCE-8034-9A5B5DCE3456}" type="presOf" srcId="{25080617-A2C6-4B12-B1E2-B6985C101A66}" destId="{7DD0236E-5773-4F14-A1A7-7D761E544071}" srcOrd="0" destOrd="0" presId="urn:microsoft.com/office/officeart/2005/8/layout/orgChart1"/>
    <dgm:cxn modelId="{8D88BF1E-E6E2-4B0A-B747-1E6F72DB331A}" type="presOf" srcId="{75F985C9-2FEB-4C63-90C9-1C87F1D8D14A}" destId="{4A9B025D-C137-4C6F-806F-5C7062AE7AA6}" srcOrd="0" destOrd="0" presId="urn:microsoft.com/office/officeart/2005/8/layout/orgChart1"/>
    <dgm:cxn modelId="{A7F5269D-A58F-4273-AB79-0F1373D3234A}" srcId="{2E53461C-3CA2-4430-917A-2351EAEC9A16}" destId="{75F985C9-2FEB-4C63-90C9-1C87F1D8D14A}" srcOrd="1" destOrd="0" parTransId="{E934D023-BD65-41A0-B9BD-C7F5781DBC16}" sibTransId="{E6EB4D99-FA4B-4C1A-AD56-77DDF37A9207}"/>
    <dgm:cxn modelId="{3CE8A708-1A89-42D7-8A61-138C5C4017B5}" type="presOf" srcId="{5C578021-14A9-422E-B947-531F851BE061}" destId="{AF25F64D-A322-4DE1-B63E-5DA616BEA169}" srcOrd="1" destOrd="0" presId="urn:microsoft.com/office/officeart/2005/8/layout/orgChart1"/>
    <dgm:cxn modelId="{09FC6664-B8D1-44CD-BEE0-E6E93075957F}" type="presOf" srcId="{E934D023-BD65-41A0-B9BD-C7F5781DBC16}" destId="{5EE58205-21C5-4CF5-84CC-C54E03886821}" srcOrd="0" destOrd="0" presId="urn:microsoft.com/office/officeart/2005/8/layout/orgChart1"/>
    <dgm:cxn modelId="{E92A0B42-CE44-403A-898F-7B24E8590F1D}" type="presOf" srcId="{B8E2ED78-5B2D-4FE8-96A1-9BDF46A648B1}" destId="{99CC4707-5DA7-49D7-9A96-89FC4C9B9A4E}" srcOrd="0" destOrd="0" presId="urn:microsoft.com/office/officeart/2005/8/layout/orgChart1"/>
    <dgm:cxn modelId="{84101406-F8DF-4955-BB8D-4F4891D2C465}" srcId="{2E53461C-3CA2-4430-917A-2351EAEC9A16}" destId="{B8E2ED78-5B2D-4FE8-96A1-9BDF46A648B1}" srcOrd="2" destOrd="0" parTransId="{25080617-A2C6-4B12-B1E2-B6985C101A66}" sibTransId="{4AA6FEE2-DEF5-491B-9653-B7CE2A264C7F}"/>
    <dgm:cxn modelId="{21D639F0-962B-49F3-A205-3924F6FC1A82}" srcId="{2E53461C-3CA2-4430-917A-2351EAEC9A16}" destId="{4CFC5747-90F6-4EF9-BF9C-F1F5A2FD7B37}" srcOrd="3" destOrd="0" parTransId="{4C38D737-0A93-4707-A9F5-2413C4C1C3D0}" sibTransId="{0CCB464D-928D-4E20-B775-6957198A730F}"/>
    <dgm:cxn modelId="{7B5286B4-8B13-474B-B94C-F8D0C2C6CF65}" type="presOf" srcId="{05CC1DC8-000D-4C8F-8005-88C4B3F966C0}" destId="{486E37ED-2FFD-4210-86F2-50A38B0D4603}" srcOrd="0" destOrd="0" presId="urn:microsoft.com/office/officeart/2005/8/layout/orgChart1"/>
    <dgm:cxn modelId="{B7E9C100-E74F-4909-B0D1-C15474A7E5F2}" type="presOf" srcId="{367DE6A0-49B3-4D59-B3E7-9186E79EE68C}" destId="{4AA5C040-DF38-459A-A653-75D08119BE0A}" srcOrd="0" destOrd="0" presId="urn:microsoft.com/office/officeart/2005/8/layout/orgChart1"/>
    <dgm:cxn modelId="{9092E3B0-63F2-4DD0-8805-43F65086B246}" type="presOf" srcId="{5C578021-14A9-422E-B947-531F851BE061}" destId="{CBAE60E7-C88D-4310-945F-418C8A3A319A}" srcOrd="0" destOrd="0" presId="urn:microsoft.com/office/officeart/2005/8/layout/orgChart1"/>
    <dgm:cxn modelId="{0C6320A9-8FE5-495B-8C77-656267C55759}" type="presOf" srcId="{7B2DE9ED-92BC-4132-92D6-B7841ACB18E8}" destId="{0837FF9E-6520-4833-A269-4A6BD2F8DF73}" srcOrd="0" destOrd="0" presId="urn:microsoft.com/office/officeart/2005/8/layout/orgChart1"/>
    <dgm:cxn modelId="{B5E71CC3-E856-4ED8-A19E-4977C09BCE35}" srcId="{2E53461C-3CA2-4430-917A-2351EAEC9A16}" destId="{05CC1DC8-000D-4C8F-8005-88C4B3F966C0}" srcOrd="0" destOrd="0" parTransId="{B20D4458-4786-4DF5-8B8E-A77961A97E60}" sibTransId="{1581F0D1-B0B3-4FCF-8221-BE9C9A7005C4}"/>
    <dgm:cxn modelId="{F7C7A91E-B10F-4FAB-AE7C-0DC4CCF76775}" type="presOf" srcId="{05CC1DC8-000D-4C8F-8005-88C4B3F966C0}" destId="{105409BD-3947-43AE-A1E6-5EF931E4CF84}" srcOrd="1" destOrd="0" presId="urn:microsoft.com/office/officeart/2005/8/layout/orgChart1"/>
    <dgm:cxn modelId="{6CF43260-7FBB-495B-9C8B-B945226E2D85}" type="presOf" srcId="{B8E2ED78-5B2D-4FE8-96A1-9BDF46A648B1}" destId="{4AD05ED8-FA6D-4761-9209-9C7BE3660D91}" srcOrd="1" destOrd="0" presId="urn:microsoft.com/office/officeart/2005/8/layout/orgChart1"/>
    <dgm:cxn modelId="{9B613C00-EB3A-49C9-BDA7-33360D072D28}" srcId="{2E53461C-3CA2-4430-917A-2351EAEC9A16}" destId="{5C578021-14A9-422E-B947-531F851BE061}" srcOrd="4" destOrd="0" parTransId="{367DE6A0-49B3-4D59-B3E7-9186E79EE68C}" sibTransId="{8557506B-FCA1-48AB-B3E2-818F740A4F01}"/>
    <dgm:cxn modelId="{413C886A-CAF8-4FE5-95B3-9BC93A343D63}" srcId="{4A2ADEC0-B5E7-4CC0-94F8-D0F26357A39C}" destId="{2E53461C-3CA2-4430-917A-2351EAEC9A16}" srcOrd="0" destOrd="0" parTransId="{20E5E255-EFCF-4D7D-815A-8191C0B4D6C6}" sibTransId="{4AC20A63-B367-48D9-AD08-A37B0E45477C}"/>
    <dgm:cxn modelId="{6029DF82-0B5C-4333-9236-CC92FD4CAB14}" type="presOf" srcId="{2E53461C-3CA2-4430-917A-2351EAEC9A16}" destId="{AA0BCF8D-4598-4D01-BBF9-0691A0858177}" srcOrd="1" destOrd="0" presId="urn:microsoft.com/office/officeart/2005/8/layout/orgChart1"/>
    <dgm:cxn modelId="{40BC5CF7-DE0D-4422-BF0A-AC6992B1374A}" type="presOf" srcId="{4CFC5747-90F6-4EF9-BF9C-F1F5A2FD7B37}" destId="{708BD875-14EF-4154-9E41-9D992C6F5C8E}" srcOrd="1" destOrd="0" presId="urn:microsoft.com/office/officeart/2005/8/layout/orgChart1"/>
    <dgm:cxn modelId="{9C9D81BA-3354-4ED6-B770-826817511011}" type="presParOf" srcId="{ED8E9374-99CB-41B5-98E1-0E5368966033}" destId="{06747601-AE51-44F5-8520-41FAF98C81F0}" srcOrd="0" destOrd="0" presId="urn:microsoft.com/office/officeart/2005/8/layout/orgChart1"/>
    <dgm:cxn modelId="{C40183BB-91EB-4C2A-AEA4-86A24C40A815}" type="presParOf" srcId="{06747601-AE51-44F5-8520-41FAF98C81F0}" destId="{B3774139-3AB6-40F1-B0D8-D589ACE0629A}" srcOrd="0" destOrd="0" presId="urn:microsoft.com/office/officeart/2005/8/layout/orgChart1"/>
    <dgm:cxn modelId="{9469F8EA-A0F4-486D-B7CA-0A054D5075F0}" type="presParOf" srcId="{B3774139-3AB6-40F1-B0D8-D589ACE0629A}" destId="{31CA3ED1-3573-4560-8955-666DF59342EF}" srcOrd="0" destOrd="0" presId="urn:microsoft.com/office/officeart/2005/8/layout/orgChart1"/>
    <dgm:cxn modelId="{8980FD4D-1B9B-4A2C-AB2A-A2167D8E7D46}" type="presParOf" srcId="{B3774139-3AB6-40F1-B0D8-D589ACE0629A}" destId="{AA0BCF8D-4598-4D01-BBF9-0691A0858177}" srcOrd="1" destOrd="0" presId="urn:microsoft.com/office/officeart/2005/8/layout/orgChart1"/>
    <dgm:cxn modelId="{89DD09AB-8281-496A-A7CF-B485A8BABBAB}" type="presParOf" srcId="{06747601-AE51-44F5-8520-41FAF98C81F0}" destId="{93CA2479-6667-485E-BA65-5C6F133D35E5}" srcOrd="1" destOrd="0" presId="urn:microsoft.com/office/officeart/2005/8/layout/orgChart1"/>
    <dgm:cxn modelId="{1EB4CF59-2A93-465E-83E8-96AAB29D027B}" type="presParOf" srcId="{93CA2479-6667-485E-BA65-5C6F133D35E5}" destId="{7DD0236E-5773-4F14-A1A7-7D761E544071}" srcOrd="0" destOrd="0" presId="urn:microsoft.com/office/officeart/2005/8/layout/orgChart1"/>
    <dgm:cxn modelId="{3A6FB6A5-789A-46A6-A8A3-2EFCB2905DEC}" type="presParOf" srcId="{93CA2479-6667-485E-BA65-5C6F133D35E5}" destId="{22B994F4-8D5D-426A-A976-5957CA3A348C}" srcOrd="1" destOrd="0" presId="urn:microsoft.com/office/officeart/2005/8/layout/orgChart1"/>
    <dgm:cxn modelId="{ED0F459A-DD21-4D3A-9C9F-DA0AC69BE268}" type="presParOf" srcId="{22B994F4-8D5D-426A-A976-5957CA3A348C}" destId="{5F2A3018-C8FF-454C-AE5B-316AF925BC95}" srcOrd="0" destOrd="0" presId="urn:microsoft.com/office/officeart/2005/8/layout/orgChart1"/>
    <dgm:cxn modelId="{9378A93E-3CEA-4344-8750-CFF8441783A8}" type="presParOf" srcId="{5F2A3018-C8FF-454C-AE5B-316AF925BC95}" destId="{99CC4707-5DA7-49D7-9A96-89FC4C9B9A4E}" srcOrd="0" destOrd="0" presId="urn:microsoft.com/office/officeart/2005/8/layout/orgChart1"/>
    <dgm:cxn modelId="{6B55635C-CC8D-4391-8921-F1CE4C9D3C63}" type="presParOf" srcId="{5F2A3018-C8FF-454C-AE5B-316AF925BC95}" destId="{4AD05ED8-FA6D-4761-9209-9C7BE3660D91}" srcOrd="1" destOrd="0" presId="urn:microsoft.com/office/officeart/2005/8/layout/orgChart1"/>
    <dgm:cxn modelId="{0CCF55DB-200C-47E6-84CD-51CE48C30AF0}" type="presParOf" srcId="{22B994F4-8D5D-426A-A976-5957CA3A348C}" destId="{389AC1A2-5928-461B-8057-F57E3790FF3B}" srcOrd="1" destOrd="0" presId="urn:microsoft.com/office/officeart/2005/8/layout/orgChart1"/>
    <dgm:cxn modelId="{D02B4A66-3216-405A-B35A-E06F53C4F737}" type="presParOf" srcId="{22B994F4-8D5D-426A-A976-5957CA3A348C}" destId="{1322155C-06D1-40FA-B596-7FC91337360E}" srcOrd="2" destOrd="0" presId="urn:microsoft.com/office/officeart/2005/8/layout/orgChart1"/>
    <dgm:cxn modelId="{47619E69-EE40-417D-AD36-EAF87CC9E333}" type="presParOf" srcId="{93CA2479-6667-485E-BA65-5C6F133D35E5}" destId="{94BD35F5-30C4-4520-8EEF-D0FBE91C57BD}" srcOrd="2" destOrd="0" presId="urn:microsoft.com/office/officeart/2005/8/layout/orgChart1"/>
    <dgm:cxn modelId="{7C1797F6-4699-4676-A17B-FA8BD3C4D770}" type="presParOf" srcId="{93CA2479-6667-485E-BA65-5C6F133D35E5}" destId="{0786C27D-F8ED-4DB2-8078-7DCC042F3346}" srcOrd="3" destOrd="0" presId="urn:microsoft.com/office/officeart/2005/8/layout/orgChart1"/>
    <dgm:cxn modelId="{1CB01B01-901E-45F7-A22A-96EAB73E75DB}" type="presParOf" srcId="{0786C27D-F8ED-4DB2-8078-7DCC042F3346}" destId="{A19AEDBE-81FD-4CAC-A9D4-37D7636F67D0}" srcOrd="0" destOrd="0" presId="urn:microsoft.com/office/officeart/2005/8/layout/orgChart1"/>
    <dgm:cxn modelId="{B6FC1410-B3B7-44B8-A112-1F28C894C803}" type="presParOf" srcId="{A19AEDBE-81FD-4CAC-A9D4-37D7636F67D0}" destId="{085C2857-CDC2-442F-B032-E282B292A99E}" srcOrd="0" destOrd="0" presId="urn:microsoft.com/office/officeart/2005/8/layout/orgChart1"/>
    <dgm:cxn modelId="{0C4923C1-086B-4F5D-95B8-995CED6F59E1}" type="presParOf" srcId="{A19AEDBE-81FD-4CAC-A9D4-37D7636F67D0}" destId="{708BD875-14EF-4154-9E41-9D992C6F5C8E}" srcOrd="1" destOrd="0" presId="urn:microsoft.com/office/officeart/2005/8/layout/orgChart1"/>
    <dgm:cxn modelId="{8B9729AC-8BBA-4EC0-AD5C-F0980376F379}" type="presParOf" srcId="{0786C27D-F8ED-4DB2-8078-7DCC042F3346}" destId="{8669B1FF-EE68-4780-BC43-B02AE1BD8954}" srcOrd="1" destOrd="0" presId="urn:microsoft.com/office/officeart/2005/8/layout/orgChart1"/>
    <dgm:cxn modelId="{0A3E1FFE-8010-495F-B19F-2ED5E405A04E}" type="presParOf" srcId="{0786C27D-F8ED-4DB2-8078-7DCC042F3346}" destId="{E5678EB9-D095-4B81-B427-E0E956E777A2}" srcOrd="2" destOrd="0" presId="urn:microsoft.com/office/officeart/2005/8/layout/orgChart1"/>
    <dgm:cxn modelId="{39EFC185-E564-46FC-BEFB-970550E8BE80}" type="presParOf" srcId="{93CA2479-6667-485E-BA65-5C6F133D35E5}" destId="{4AA5C040-DF38-459A-A653-75D08119BE0A}" srcOrd="4" destOrd="0" presId="urn:microsoft.com/office/officeart/2005/8/layout/orgChart1"/>
    <dgm:cxn modelId="{589B5A64-7AE4-4499-9662-0516EA9F1083}" type="presParOf" srcId="{93CA2479-6667-485E-BA65-5C6F133D35E5}" destId="{7AB77B22-12C1-4C6D-9245-59BB79EF4B54}" srcOrd="5" destOrd="0" presId="urn:microsoft.com/office/officeart/2005/8/layout/orgChart1"/>
    <dgm:cxn modelId="{ED83030F-710C-4B43-8D94-3B3CA499728B}" type="presParOf" srcId="{7AB77B22-12C1-4C6D-9245-59BB79EF4B54}" destId="{8CE31F21-6342-4F02-8CF3-24CFBDB4E106}" srcOrd="0" destOrd="0" presId="urn:microsoft.com/office/officeart/2005/8/layout/orgChart1"/>
    <dgm:cxn modelId="{B4C7524B-7E0E-4918-A001-F20C9CD41FCD}" type="presParOf" srcId="{8CE31F21-6342-4F02-8CF3-24CFBDB4E106}" destId="{CBAE60E7-C88D-4310-945F-418C8A3A319A}" srcOrd="0" destOrd="0" presId="urn:microsoft.com/office/officeart/2005/8/layout/orgChart1"/>
    <dgm:cxn modelId="{FB12B225-B58D-49EC-80D1-33B80457D3F6}" type="presParOf" srcId="{8CE31F21-6342-4F02-8CF3-24CFBDB4E106}" destId="{AF25F64D-A322-4DE1-B63E-5DA616BEA169}" srcOrd="1" destOrd="0" presId="urn:microsoft.com/office/officeart/2005/8/layout/orgChart1"/>
    <dgm:cxn modelId="{6559315C-8D96-4442-87A2-C4122FB2A79B}" type="presParOf" srcId="{7AB77B22-12C1-4C6D-9245-59BB79EF4B54}" destId="{AD95F1B2-F815-4296-B5BC-33327F09EEFE}" srcOrd="1" destOrd="0" presId="urn:microsoft.com/office/officeart/2005/8/layout/orgChart1"/>
    <dgm:cxn modelId="{F9AD19B6-4D2B-453D-8512-56E477600539}" type="presParOf" srcId="{7AB77B22-12C1-4C6D-9245-59BB79EF4B54}" destId="{FC4F3C13-1A10-4304-AC79-70472EA27C0D}" srcOrd="2" destOrd="0" presId="urn:microsoft.com/office/officeart/2005/8/layout/orgChart1"/>
    <dgm:cxn modelId="{99205082-D404-47D0-B44D-E670B5B6BB0D}" type="presParOf" srcId="{93CA2479-6667-485E-BA65-5C6F133D35E5}" destId="{E00B5F6B-8732-4321-9A86-5B2BC897B9BC}" srcOrd="6" destOrd="0" presId="urn:microsoft.com/office/officeart/2005/8/layout/orgChart1"/>
    <dgm:cxn modelId="{C7AB1E8D-1AB4-4C57-A8FE-688AEF456350}" type="presParOf" srcId="{93CA2479-6667-485E-BA65-5C6F133D35E5}" destId="{8E3B6287-34C2-41B4-ADCC-06BD58A639B1}" srcOrd="7" destOrd="0" presId="urn:microsoft.com/office/officeart/2005/8/layout/orgChart1"/>
    <dgm:cxn modelId="{1510B564-3A3E-450F-A26D-FE5ED5A48E29}" type="presParOf" srcId="{8E3B6287-34C2-41B4-ADCC-06BD58A639B1}" destId="{B4A7D928-B4ED-4823-AFF6-8110C48D4A73}" srcOrd="0" destOrd="0" presId="urn:microsoft.com/office/officeart/2005/8/layout/orgChart1"/>
    <dgm:cxn modelId="{967B43F3-4F22-44E6-BCBA-43E16EB90B72}" type="presParOf" srcId="{B4A7D928-B4ED-4823-AFF6-8110C48D4A73}" destId="{0837FF9E-6520-4833-A269-4A6BD2F8DF73}" srcOrd="0" destOrd="0" presId="urn:microsoft.com/office/officeart/2005/8/layout/orgChart1"/>
    <dgm:cxn modelId="{1BEFE2FC-B0F7-4B79-A485-E3497FEBA512}" type="presParOf" srcId="{B4A7D928-B4ED-4823-AFF6-8110C48D4A73}" destId="{9B3E2EDF-ED47-4908-B59F-59F9C82AF1E5}" srcOrd="1" destOrd="0" presId="urn:microsoft.com/office/officeart/2005/8/layout/orgChart1"/>
    <dgm:cxn modelId="{9A743859-5AD2-46FF-BD49-9EBA6608C119}" type="presParOf" srcId="{8E3B6287-34C2-41B4-ADCC-06BD58A639B1}" destId="{0CC16EC8-BFF0-4550-A63C-6DE43A4A7918}" srcOrd="1" destOrd="0" presId="urn:microsoft.com/office/officeart/2005/8/layout/orgChart1"/>
    <dgm:cxn modelId="{9FC5BCFF-1BE6-4442-BA5E-543175893EFD}" type="presParOf" srcId="{8E3B6287-34C2-41B4-ADCC-06BD58A639B1}" destId="{C67F8994-B194-440C-94CB-240742059D0A}" srcOrd="2" destOrd="0" presId="urn:microsoft.com/office/officeart/2005/8/layout/orgChart1"/>
    <dgm:cxn modelId="{0BAD2D8A-0AE6-4DA8-B32C-9111363BFF84}" type="presParOf" srcId="{06747601-AE51-44F5-8520-41FAF98C81F0}" destId="{34344D80-BE28-488C-AF5B-1BCFAAB8C513}" srcOrd="2" destOrd="0" presId="urn:microsoft.com/office/officeart/2005/8/layout/orgChart1"/>
    <dgm:cxn modelId="{F79EDFD3-0CD5-4E7A-B20E-2C3B4E1CDC6E}" type="presParOf" srcId="{34344D80-BE28-488C-AF5B-1BCFAAB8C513}" destId="{7451435B-3E44-461C-B10B-8F2687A759A8}" srcOrd="0" destOrd="0" presId="urn:microsoft.com/office/officeart/2005/8/layout/orgChart1"/>
    <dgm:cxn modelId="{7D406A63-457A-4EE6-85F8-1AFD04790503}" type="presParOf" srcId="{34344D80-BE28-488C-AF5B-1BCFAAB8C513}" destId="{7A485AD8-68EB-4B0B-92ED-6F1D7E3B7722}" srcOrd="1" destOrd="0" presId="urn:microsoft.com/office/officeart/2005/8/layout/orgChart1"/>
    <dgm:cxn modelId="{BC7FC935-1051-461D-A9A9-10E222BC50BA}" type="presParOf" srcId="{7A485AD8-68EB-4B0B-92ED-6F1D7E3B7722}" destId="{79D53E83-7D15-4D73-BF50-B6740C17ED5A}" srcOrd="0" destOrd="0" presId="urn:microsoft.com/office/officeart/2005/8/layout/orgChart1"/>
    <dgm:cxn modelId="{3222E0C3-70B7-4B7C-8979-1F938965B43E}" type="presParOf" srcId="{79D53E83-7D15-4D73-BF50-B6740C17ED5A}" destId="{486E37ED-2FFD-4210-86F2-50A38B0D4603}" srcOrd="0" destOrd="0" presId="urn:microsoft.com/office/officeart/2005/8/layout/orgChart1"/>
    <dgm:cxn modelId="{5FBEE2EC-E064-4B92-A162-994460A5B123}" type="presParOf" srcId="{79D53E83-7D15-4D73-BF50-B6740C17ED5A}" destId="{105409BD-3947-43AE-A1E6-5EF931E4CF84}" srcOrd="1" destOrd="0" presId="urn:microsoft.com/office/officeart/2005/8/layout/orgChart1"/>
    <dgm:cxn modelId="{324552F9-2EB3-48D6-A5CA-E1E453A3F826}" type="presParOf" srcId="{7A485AD8-68EB-4B0B-92ED-6F1D7E3B7722}" destId="{38ADB20F-91AA-4A87-9739-F3B7E9D106CA}" srcOrd="1" destOrd="0" presId="urn:microsoft.com/office/officeart/2005/8/layout/orgChart1"/>
    <dgm:cxn modelId="{6D20E4F8-3EE3-4EDC-A3B8-C2668F97F2B8}" type="presParOf" srcId="{7A485AD8-68EB-4B0B-92ED-6F1D7E3B7722}" destId="{082373B4-728E-4C29-A287-806FA854379A}" srcOrd="2" destOrd="0" presId="urn:microsoft.com/office/officeart/2005/8/layout/orgChart1"/>
    <dgm:cxn modelId="{441A29EE-721D-4610-BB5B-70D7DF7289F8}" type="presParOf" srcId="{34344D80-BE28-488C-AF5B-1BCFAAB8C513}" destId="{5EE58205-21C5-4CF5-84CC-C54E03886821}" srcOrd="2" destOrd="0" presId="urn:microsoft.com/office/officeart/2005/8/layout/orgChart1"/>
    <dgm:cxn modelId="{C8459DE1-61EA-4A65-AA03-B652FF0D8436}" type="presParOf" srcId="{34344D80-BE28-488C-AF5B-1BCFAAB8C513}" destId="{C443BC2D-400C-4832-803B-8BD74E6E2D0E}" srcOrd="3" destOrd="0" presId="urn:microsoft.com/office/officeart/2005/8/layout/orgChart1"/>
    <dgm:cxn modelId="{EEBCFAFE-60ED-4B21-B3F2-B75015EE5D3A}" type="presParOf" srcId="{C443BC2D-400C-4832-803B-8BD74E6E2D0E}" destId="{060F322B-3C8F-4A4C-934C-41AE07A47654}" srcOrd="0" destOrd="0" presId="urn:microsoft.com/office/officeart/2005/8/layout/orgChart1"/>
    <dgm:cxn modelId="{7F6984A2-B4A1-4662-ADEA-61BC0C338D72}" type="presParOf" srcId="{060F322B-3C8F-4A4C-934C-41AE07A47654}" destId="{4A9B025D-C137-4C6F-806F-5C7062AE7AA6}" srcOrd="0" destOrd="0" presId="urn:microsoft.com/office/officeart/2005/8/layout/orgChart1"/>
    <dgm:cxn modelId="{BD8CFBD6-E8D9-4473-9DA1-DAEC894C7954}" type="presParOf" srcId="{060F322B-3C8F-4A4C-934C-41AE07A47654}" destId="{C13B54E5-45A9-487A-99AF-542B0F131881}" srcOrd="1" destOrd="0" presId="urn:microsoft.com/office/officeart/2005/8/layout/orgChart1"/>
    <dgm:cxn modelId="{57F2649A-089E-400B-B1EC-9AE2FF8B51D1}" type="presParOf" srcId="{C443BC2D-400C-4832-803B-8BD74E6E2D0E}" destId="{42E9F310-A8E4-4E62-98A5-92BACC86C14B}" srcOrd="1" destOrd="0" presId="urn:microsoft.com/office/officeart/2005/8/layout/orgChart1"/>
    <dgm:cxn modelId="{A500CD93-A031-4D67-BD4B-181BEE682C25}" type="presParOf" srcId="{C443BC2D-400C-4832-803B-8BD74E6E2D0E}" destId="{B3477D3D-33FA-42C6-810F-4738AEF4092B}" srcOrd="2" destOrd="0" presId="urn:microsoft.com/office/officeart/2005/8/layout/orgChart1"/>
  </dgm:cxnLst>
  <dgm:bg>
    <a:effectLst>
      <a:outerShdw blurRad="50800" dist="38100" dir="2700000" algn="tl" rotWithShape="0">
        <a:prstClr val="black">
          <a:alpha val="40000"/>
        </a:prstClr>
      </a:outerShdw>
    </a:effect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E58205-21C5-4CF5-84CC-C54E03886821}">
      <dsp:nvSpPr>
        <dsp:cNvPr id="0" name=""/>
        <dsp:cNvSpPr/>
      </dsp:nvSpPr>
      <dsp:spPr>
        <a:xfrm>
          <a:off x="3889828" y="741994"/>
          <a:ext cx="105442" cy="682571"/>
        </a:xfrm>
        <a:custGeom>
          <a:avLst/>
          <a:gdLst/>
          <a:ahLst/>
          <a:cxnLst/>
          <a:rect l="0" t="0" r="0" b="0"/>
          <a:pathLst>
            <a:path>
              <a:moveTo>
                <a:pt x="0" y="0"/>
              </a:moveTo>
              <a:lnTo>
                <a:pt x="0" y="682571"/>
              </a:lnTo>
              <a:lnTo>
                <a:pt x="105442" y="682571"/>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51435B-3E44-461C-B10B-8F2687A759A8}">
      <dsp:nvSpPr>
        <dsp:cNvPr id="0" name=""/>
        <dsp:cNvSpPr/>
      </dsp:nvSpPr>
      <dsp:spPr>
        <a:xfrm>
          <a:off x="3691185" y="741994"/>
          <a:ext cx="198643" cy="682571"/>
        </a:xfrm>
        <a:custGeom>
          <a:avLst/>
          <a:gdLst/>
          <a:ahLst/>
          <a:cxnLst/>
          <a:rect l="0" t="0" r="0" b="0"/>
          <a:pathLst>
            <a:path>
              <a:moveTo>
                <a:pt x="198643" y="0"/>
              </a:moveTo>
              <a:lnTo>
                <a:pt x="198643" y="682571"/>
              </a:lnTo>
              <a:lnTo>
                <a:pt x="0" y="682571"/>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0B5F6B-8732-4321-9A86-5B2BC897B9BC}">
      <dsp:nvSpPr>
        <dsp:cNvPr id="0" name=""/>
        <dsp:cNvSpPr/>
      </dsp:nvSpPr>
      <dsp:spPr>
        <a:xfrm>
          <a:off x="3889828" y="741994"/>
          <a:ext cx="2693191" cy="1365143"/>
        </a:xfrm>
        <a:custGeom>
          <a:avLst/>
          <a:gdLst/>
          <a:ahLst/>
          <a:cxnLst/>
          <a:rect l="0" t="0" r="0" b="0"/>
          <a:pathLst>
            <a:path>
              <a:moveTo>
                <a:pt x="0" y="0"/>
              </a:moveTo>
              <a:lnTo>
                <a:pt x="0" y="1209339"/>
              </a:lnTo>
              <a:lnTo>
                <a:pt x="2693191" y="1209339"/>
              </a:lnTo>
              <a:lnTo>
                <a:pt x="2693191" y="1365143"/>
              </a:lnTo>
            </a:path>
          </a:pathLst>
        </a:custGeom>
        <a:noFill/>
        <a:ln w="25400" cap="flat" cmpd="sng" algn="ctr">
          <a:solidFill>
            <a:srgbClr val="000066"/>
          </a:solidFill>
          <a:prstDash val="solid"/>
        </a:ln>
        <a:effectLst/>
      </dsp:spPr>
      <dsp:style>
        <a:lnRef idx="2">
          <a:scrgbClr r="0" g="0" b="0"/>
        </a:lnRef>
        <a:fillRef idx="0">
          <a:scrgbClr r="0" g="0" b="0"/>
        </a:fillRef>
        <a:effectRef idx="0">
          <a:scrgbClr r="0" g="0" b="0"/>
        </a:effectRef>
        <a:fontRef idx="minor"/>
      </dsp:style>
    </dsp:sp>
    <dsp:sp modelId="{4AA5C040-DF38-459A-A653-75D08119BE0A}">
      <dsp:nvSpPr>
        <dsp:cNvPr id="0" name=""/>
        <dsp:cNvSpPr/>
      </dsp:nvSpPr>
      <dsp:spPr>
        <a:xfrm>
          <a:off x="3889828" y="741994"/>
          <a:ext cx="897730" cy="1365143"/>
        </a:xfrm>
        <a:custGeom>
          <a:avLst/>
          <a:gdLst/>
          <a:ahLst/>
          <a:cxnLst/>
          <a:rect l="0" t="0" r="0" b="0"/>
          <a:pathLst>
            <a:path>
              <a:moveTo>
                <a:pt x="0" y="0"/>
              </a:moveTo>
              <a:lnTo>
                <a:pt x="0" y="1209339"/>
              </a:lnTo>
              <a:lnTo>
                <a:pt x="897730" y="1209339"/>
              </a:lnTo>
              <a:lnTo>
                <a:pt x="897730" y="1365143"/>
              </a:lnTo>
            </a:path>
          </a:pathLst>
        </a:custGeom>
        <a:noFill/>
        <a:ln w="25400" cap="flat" cmpd="sng" algn="ctr">
          <a:solidFill>
            <a:srgbClr val="000066"/>
          </a:solidFill>
          <a:prstDash val="solid"/>
        </a:ln>
        <a:effectLst/>
      </dsp:spPr>
      <dsp:style>
        <a:lnRef idx="2">
          <a:scrgbClr r="0" g="0" b="0"/>
        </a:lnRef>
        <a:fillRef idx="0">
          <a:scrgbClr r="0" g="0" b="0"/>
        </a:fillRef>
        <a:effectRef idx="0">
          <a:scrgbClr r="0" g="0" b="0"/>
        </a:effectRef>
        <a:fontRef idx="minor"/>
      </dsp:style>
    </dsp:sp>
    <dsp:sp modelId="{94BD35F5-30C4-4520-8EEF-D0FBE91C57BD}">
      <dsp:nvSpPr>
        <dsp:cNvPr id="0" name=""/>
        <dsp:cNvSpPr/>
      </dsp:nvSpPr>
      <dsp:spPr>
        <a:xfrm>
          <a:off x="2992098" y="741994"/>
          <a:ext cx="897730" cy="1365143"/>
        </a:xfrm>
        <a:custGeom>
          <a:avLst/>
          <a:gdLst/>
          <a:ahLst/>
          <a:cxnLst/>
          <a:rect l="0" t="0" r="0" b="0"/>
          <a:pathLst>
            <a:path>
              <a:moveTo>
                <a:pt x="897730" y="0"/>
              </a:moveTo>
              <a:lnTo>
                <a:pt x="897730" y="1209339"/>
              </a:lnTo>
              <a:lnTo>
                <a:pt x="0" y="1209339"/>
              </a:lnTo>
              <a:lnTo>
                <a:pt x="0" y="1365143"/>
              </a:lnTo>
            </a:path>
          </a:pathLst>
        </a:custGeom>
        <a:noFill/>
        <a:ln w="25400" cap="flat" cmpd="sng" algn="ctr">
          <a:solidFill>
            <a:srgbClr val="000066"/>
          </a:solidFill>
          <a:prstDash val="solid"/>
        </a:ln>
        <a:effectLst/>
      </dsp:spPr>
      <dsp:style>
        <a:lnRef idx="2">
          <a:scrgbClr r="0" g="0" b="0"/>
        </a:lnRef>
        <a:fillRef idx="0">
          <a:scrgbClr r="0" g="0" b="0"/>
        </a:fillRef>
        <a:effectRef idx="0">
          <a:scrgbClr r="0" g="0" b="0"/>
        </a:effectRef>
        <a:fontRef idx="minor"/>
      </dsp:style>
    </dsp:sp>
    <dsp:sp modelId="{7DD0236E-5773-4F14-A1A7-7D761E544071}">
      <dsp:nvSpPr>
        <dsp:cNvPr id="0" name=""/>
        <dsp:cNvSpPr/>
      </dsp:nvSpPr>
      <dsp:spPr>
        <a:xfrm>
          <a:off x="1196637" y="741994"/>
          <a:ext cx="2693191" cy="1365143"/>
        </a:xfrm>
        <a:custGeom>
          <a:avLst/>
          <a:gdLst/>
          <a:ahLst/>
          <a:cxnLst/>
          <a:rect l="0" t="0" r="0" b="0"/>
          <a:pathLst>
            <a:path>
              <a:moveTo>
                <a:pt x="2693191" y="0"/>
              </a:moveTo>
              <a:lnTo>
                <a:pt x="2693191" y="1209339"/>
              </a:lnTo>
              <a:lnTo>
                <a:pt x="0" y="1209339"/>
              </a:lnTo>
              <a:lnTo>
                <a:pt x="0" y="1365143"/>
              </a:lnTo>
            </a:path>
          </a:pathLst>
        </a:custGeom>
        <a:noFill/>
        <a:ln w="25400" cap="flat" cmpd="sng" algn="ctr">
          <a:solidFill>
            <a:srgbClr val="000066"/>
          </a:solidFill>
          <a:prstDash val="solid"/>
        </a:ln>
        <a:effectLst/>
      </dsp:spPr>
      <dsp:style>
        <a:lnRef idx="2">
          <a:scrgbClr r="0" g="0" b="0"/>
        </a:lnRef>
        <a:fillRef idx="0">
          <a:scrgbClr r="0" g="0" b="0"/>
        </a:fillRef>
        <a:effectRef idx="0">
          <a:scrgbClr r="0" g="0" b="0"/>
        </a:effectRef>
        <a:fontRef idx="minor"/>
      </dsp:style>
    </dsp:sp>
    <dsp:sp modelId="{31CA3ED1-3573-4560-8955-666DF59342EF}">
      <dsp:nvSpPr>
        <dsp:cNvPr id="0" name=""/>
        <dsp:cNvSpPr/>
      </dsp:nvSpPr>
      <dsp:spPr>
        <a:xfrm>
          <a:off x="3147902" y="68"/>
          <a:ext cx="1483851" cy="741925"/>
        </a:xfrm>
        <a:prstGeom prst="rect">
          <a:avLst/>
        </a:prstGeom>
        <a:solidFill>
          <a:schemeClr val="bg1"/>
        </a:solidFill>
        <a:ln>
          <a:solidFill>
            <a:srgbClr val="000066"/>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smtClean="0">
              <a:solidFill>
                <a:srgbClr val="002060"/>
              </a:solidFill>
              <a:latin typeface="Arial" pitchFamily="34" charset="0"/>
              <a:cs typeface="Arial" pitchFamily="34" charset="0"/>
            </a:rPr>
            <a:t>Safety Officer</a:t>
          </a:r>
          <a:endParaRPr lang="en-US" sz="1400" b="1" kern="1200" dirty="0">
            <a:solidFill>
              <a:srgbClr val="002060"/>
            </a:solidFill>
            <a:latin typeface="Arial" pitchFamily="34" charset="0"/>
            <a:cs typeface="Arial" pitchFamily="34" charset="0"/>
          </a:endParaRPr>
        </a:p>
      </dsp:txBody>
      <dsp:txXfrm>
        <a:off x="3147902" y="68"/>
        <a:ext cx="1483851" cy="741925"/>
      </dsp:txXfrm>
    </dsp:sp>
    <dsp:sp modelId="{99CC4707-5DA7-49D7-9A96-89FC4C9B9A4E}">
      <dsp:nvSpPr>
        <dsp:cNvPr id="0" name=""/>
        <dsp:cNvSpPr/>
      </dsp:nvSpPr>
      <dsp:spPr>
        <a:xfrm>
          <a:off x="454711" y="2107138"/>
          <a:ext cx="1483851" cy="741925"/>
        </a:xfrm>
        <a:prstGeom prst="rect">
          <a:avLst/>
        </a:prstGeom>
        <a:solidFill>
          <a:schemeClr val="bg1"/>
        </a:solidFill>
        <a:ln>
          <a:solidFill>
            <a:srgbClr val="000066"/>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002060"/>
              </a:solidFill>
              <a:latin typeface="Arial" pitchFamily="34" charset="0"/>
              <a:cs typeface="Arial" pitchFamily="34" charset="0"/>
            </a:rPr>
            <a:t>Operations Section Chief</a:t>
          </a:r>
          <a:endParaRPr lang="en-US" sz="1400" b="1" kern="1200" dirty="0">
            <a:solidFill>
              <a:srgbClr val="002060"/>
            </a:solidFill>
            <a:latin typeface="Arial" pitchFamily="34" charset="0"/>
            <a:cs typeface="Arial" pitchFamily="34" charset="0"/>
          </a:endParaRPr>
        </a:p>
      </dsp:txBody>
      <dsp:txXfrm>
        <a:off x="454711" y="2107138"/>
        <a:ext cx="1483851" cy="741925"/>
      </dsp:txXfrm>
    </dsp:sp>
    <dsp:sp modelId="{085C2857-CDC2-442F-B032-E282B292A99E}">
      <dsp:nvSpPr>
        <dsp:cNvPr id="0" name=""/>
        <dsp:cNvSpPr/>
      </dsp:nvSpPr>
      <dsp:spPr>
        <a:xfrm>
          <a:off x="2250172" y="2107138"/>
          <a:ext cx="1483851" cy="741925"/>
        </a:xfrm>
        <a:prstGeom prst="rect">
          <a:avLst/>
        </a:prstGeom>
        <a:solidFill>
          <a:schemeClr val="bg1"/>
        </a:solidFill>
        <a:ln>
          <a:solidFill>
            <a:srgbClr val="000066"/>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002060"/>
              </a:solidFill>
              <a:latin typeface="Arial" pitchFamily="34" charset="0"/>
              <a:cs typeface="Arial" pitchFamily="34" charset="0"/>
            </a:rPr>
            <a:t>Planning Section Chief</a:t>
          </a:r>
          <a:endParaRPr lang="en-US" sz="1400" b="1" kern="1200" dirty="0">
            <a:solidFill>
              <a:srgbClr val="002060"/>
            </a:solidFill>
            <a:latin typeface="Arial" pitchFamily="34" charset="0"/>
            <a:cs typeface="Arial" pitchFamily="34" charset="0"/>
          </a:endParaRPr>
        </a:p>
      </dsp:txBody>
      <dsp:txXfrm>
        <a:off x="2250172" y="2107138"/>
        <a:ext cx="1483851" cy="741925"/>
      </dsp:txXfrm>
    </dsp:sp>
    <dsp:sp modelId="{CBAE60E7-C88D-4310-945F-418C8A3A319A}">
      <dsp:nvSpPr>
        <dsp:cNvPr id="0" name=""/>
        <dsp:cNvSpPr/>
      </dsp:nvSpPr>
      <dsp:spPr>
        <a:xfrm>
          <a:off x="4045632" y="2107138"/>
          <a:ext cx="1483851" cy="741925"/>
        </a:xfrm>
        <a:prstGeom prst="rect">
          <a:avLst/>
        </a:prstGeom>
        <a:solidFill>
          <a:schemeClr val="bg1"/>
        </a:solidFill>
        <a:ln>
          <a:solidFill>
            <a:srgbClr val="000066"/>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002060"/>
              </a:solidFill>
              <a:latin typeface="Arial" pitchFamily="34" charset="0"/>
              <a:cs typeface="Arial" pitchFamily="34" charset="0"/>
            </a:rPr>
            <a:t>Logistics Section Chief</a:t>
          </a:r>
          <a:endParaRPr lang="en-US" sz="1400" b="1" kern="1200" dirty="0">
            <a:solidFill>
              <a:srgbClr val="002060"/>
            </a:solidFill>
            <a:latin typeface="Arial" pitchFamily="34" charset="0"/>
            <a:cs typeface="Arial" pitchFamily="34" charset="0"/>
          </a:endParaRPr>
        </a:p>
      </dsp:txBody>
      <dsp:txXfrm>
        <a:off x="4045632" y="2107138"/>
        <a:ext cx="1483851" cy="741925"/>
      </dsp:txXfrm>
    </dsp:sp>
    <dsp:sp modelId="{0837FF9E-6520-4833-A269-4A6BD2F8DF73}">
      <dsp:nvSpPr>
        <dsp:cNvPr id="0" name=""/>
        <dsp:cNvSpPr/>
      </dsp:nvSpPr>
      <dsp:spPr>
        <a:xfrm>
          <a:off x="5841093" y="2107138"/>
          <a:ext cx="1483851" cy="741925"/>
        </a:xfrm>
        <a:prstGeom prst="rect">
          <a:avLst/>
        </a:prstGeom>
        <a:solidFill>
          <a:schemeClr val="bg1"/>
        </a:solidFill>
        <a:ln>
          <a:solidFill>
            <a:srgbClr val="000066"/>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002060"/>
              </a:solidFill>
              <a:latin typeface="Arial" pitchFamily="34" charset="0"/>
              <a:cs typeface="Arial" pitchFamily="34" charset="0"/>
            </a:rPr>
            <a:t>Finance/ Administration Section Chief</a:t>
          </a:r>
          <a:endParaRPr lang="en-US" sz="1400" b="1" kern="1200" dirty="0">
            <a:solidFill>
              <a:srgbClr val="002060"/>
            </a:solidFill>
            <a:latin typeface="Arial" pitchFamily="34" charset="0"/>
            <a:cs typeface="Arial" pitchFamily="34" charset="0"/>
          </a:endParaRPr>
        </a:p>
      </dsp:txBody>
      <dsp:txXfrm>
        <a:off x="5841093" y="2107138"/>
        <a:ext cx="1483851" cy="741925"/>
      </dsp:txXfrm>
    </dsp:sp>
    <dsp:sp modelId="{486E37ED-2FFD-4210-86F2-50A38B0D4603}">
      <dsp:nvSpPr>
        <dsp:cNvPr id="0" name=""/>
        <dsp:cNvSpPr/>
      </dsp:nvSpPr>
      <dsp:spPr>
        <a:xfrm>
          <a:off x="2207333" y="1053603"/>
          <a:ext cx="1483851" cy="741925"/>
        </a:xfrm>
        <a:prstGeom prst="rect">
          <a:avLst/>
        </a:prstGeom>
        <a:solidFill>
          <a:schemeClr val="bg1"/>
        </a:solidFill>
        <a:ln>
          <a:solidFill>
            <a:srgbClr val="000066"/>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002060"/>
              </a:solidFill>
              <a:latin typeface="Arial" pitchFamily="34" charset="0"/>
              <a:cs typeface="Arial" pitchFamily="34" charset="0"/>
            </a:rPr>
            <a:t>Public Information Officer</a:t>
          </a:r>
          <a:endParaRPr lang="en-US" sz="1400" b="1" kern="1200" dirty="0">
            <a:solidFill>
              <a:srgbClr val="002060"/>
            </a:solidFill>
            <a:latin typeface="Arial" pitchFamily="34" charset="0"/>
            <a:cs typeface="Arial" pitchFamily="34" charset="0"/>
          </a:endParaRPr>
        </a:p>
      </dsp:txBody>
      <dsp:txXfrm>
        <a:off x="2207333" y="1053603"/>
        <a:ext cx="1483851" cy="741925"/>
      </dsp:txXfrm>
    </dsp:sp>
    <dsp:sp modelId="{4A9B025D-C137-4C6F-806F-5C7062AE7AA6}">
      <dsp:nvSpPr>
        <dsp:cNvPr id="0" name=""/>
        <dsp:cNvSpPr/>
      </dsp:nvSpPr>
      <dsp:spPr>
        <a:xfrm>
          <a:off x="3995271" y="1053603"/>
          <a:ext cx="1483851" cy="741925"/>
        </a:xfrm>
        <a:prstGeom prst="rect">
          <a:avLst/>
        </a:prstGeom>
        <a:solidFill>
          <a:schemeClr val="bg1"/>
        </a:solidFill>
        <a:ln>
          <a:solidFill>
            <a:srgbClr val="000066"/>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002060"/>
              </a:solidFill>
              <a:latin typeface="Arial" pitchFamily="34" charset="0"/>
              <a:cs typeface="Arial" pitchFamily="34" charset="0"/>
            </a:rPr>
            <a:t>Liaison Officer</a:t>
          </a:r>
          <a:endParaRPr lang="en-US" sz="1400" b="1" kern="1200" dirty="0">
            <a:solidFill>
              <a:srgbClr val="002060"/>
            </a:solidFill>
            <a:latin typeface="Arial" pitchFamily="34" charset="0"/>
            <a:cs typeface="Arial" pitchFamily="34" charset="0"/>
          </a:endParaRPr>
        </a:p>
      </dsp:txBody>
      <dsp:txXfrm>
        <a:off x="3995271" y="1053603"/>
        <a:ext cx="1483851" cy="74192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B2B4F5-3927-45EB-AC57-F4A7C75FA2E6}" type="datetimeFigureOut">
              <a:rPr lang="en-US" smtClean="0"/>
              <a:t>8/19/2015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4C14CD-300F-468F-9EB9-F715E09B87A2}" type="slidenum">
              <a:rPr lang="en-US" smtClean="0"/>
              <a:t>‹#›</a:t>
            </a:fld>
            <a:endParaRPr lang="en-US"/>
          </a:p>
        </p:txBody>
      </p:sp>
    </p:spTree>
    <p:extLst>
      <p:ext uri="{BB962C8B-B14F-4D97-AF65-F5344CB8AC3E}">
        <p14:creationId xmlns:p14="http://schemas.microsoft.com/office/powerpoint/2010/main" val="3312334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C14CD-300F-468F-9EB9-F715E09B87A2}" type="slidenum">
              <a:rPr lang="en-US" smtClean="0"/>
              <a:t>4</a:t>
            </a:fld>
            <a:endParaRPr lang="en-US"/>
          </a:p>
        </p:txBody>
      </p:sp>
    </p:spTree>
    <p:extLst>
      <p:ext uri="{BB962C8B-B14F-4D97-AF65-F5344CB8AC3E}">
        <p14:creationId xmlns:p14="http://schemas.microsoft.com/office/powerpoint/2010/main" val="2974905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1"/>
          <p:cNvSpPr>
            <a:spLocks noGrp="1"/>
          </p:cNvSpPr>
          <p:nvPr>
            <p:ph type="hdr" sz="quarter"/>
          </p:nvPr>
        </p:nvSpPr>
        <p:spPr/>
        <p:txBody>
          <a:bodyPr/>
          <a:lstStyle/>
          <a:p>
            <a:r>
              <a:rPr lang="en-US" altLang="en-US" dirty="0" smtClean="0">
                <a:solidFill>
                  <a:prstClr val="black"/>
                </a:solidFill>
              </a:rPr>
              <a:t>IS-0700.A:  </a:t>
            </a:r>
            <a:r>
              <a:rPr lang="en-US" altLang="en-US" dirty="0">
                <a:solidFill>
                  <a:prstClr val="black"/>
                </a:solidFill>
              </a:rPr>
              <a:t>National Incident Management System, An Introduction</a:t>
            </a:r>
          </a:p>
        </p:txBody>
      </p:sp>
      <p:sp>
        <p:nvSpPr>
          <p:cNvPr id="5" name="Footer Placeholder 5"/>
          <p:cNvSpPr>
            <a:spLocks noGrp="1"/>
          </p:cNvSpPr>
          <p:nvPr>
            <p:ph type="ftr" sz="quarter" idx="4"/>
          </p:nvPr>
        </p:nvSpPr>
        <p:spPr/>
        <p:txBody>
          <a:bodyPr/>
          <a:lstStyle/>
          <a:p>
            <a:r>
              <a:rPr lang="en-US" altLang="en-US" dirty="0" smtClean="0">
                <a:solidFill>
                  <a:prstClr val="black"/>
                </a:solidFill>
              </a:rPr>
              <a:t>October 2014</a:t>
            </a:r>
            <a:endParaRPr lang="en-US" altLang="en-US" dirty="0">
              <a:solidFill>
                <a:prstClr val="black"/>
              </a:solidFill>
            </a:endParaRPr>
          </a:p>
        </p:txBody>
      </p:sp>
      <p:sp>
        <p:nvSpPr>
          <p:cNvPr id="6" name="Slide Number Placeholder 6"/>
          <p:cNvSpPr>
            <a:spLocks noGrp="1"/>
          </p:cNvSpPr>
          <p:nvPr>
            <p:ph type="sldNum" sz="quarter" idx="5"/>
          </p:nvPr>
        </p:nvSpPr>
        <p:spPr/>
        <p:txBody>
          <a:bodyPr/>
          <a:lstStyle/>
          <a:p>
            <a:r>
              <a:rPr lang="en-US" altLang="en-US">
                <a:solidFill>
                  <a:prstClr val="black"/>
                </a:solidFill>
              </a:rPr>
              <a:t>Page 2.</a:t>
            </a:r>
            <a:fld id="{72528222-4286-4C2B-B128-C49CFB66F046}" type="slidenum">
              <a:rPr lang="en-US" altLang="en-US">
                <a:solidFill>
                  <a:prstClr val="black"/>
                </a:solidFill>
              </a:rPr>
              <a:pPr/>
              <a:t>15</a:t>
            </a:fld>
            <a:endParaRPr lang="en-US" altLang="en-US">
              <a:solidFill>
                <a:prstClr val="black"/>
              </a:solidFill>
            </a:endParaRPr>
          </a:p>
        </p:txBody>
      </p:sp>
      <p:sp>
        <p:nvSpPr>
          <p:cNvPr id="491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latin typeface="Arial" charset="0"/>
                <a:cs typeface="Arial" charset="0"/>
              </a:rPr>
              <a:t>Note that NIMS is </a:t>
            </a:r>
            <a:r>
              <a:rPr lang="en-US" altLang="en-US" b="1" smtClean="0">
                <a:latin typeface="Arial" charset="0"/>
                <a:cs typeface="Arial" charset="0"/>
              </a:rPr>
              <a:t>not</a:t>
            </a:r>
            <a:r>
              <a:rPr lang="en-US" altLang="en-US" smtClean="0">
                <a:latin typeface="Arial" charset="0"/>
                <a:cs typeface="Arial" charset="0"/>
              </a:rPr>
              <a:t> a static system.</a:t>
            </a:r>
          </a:p>
          <a:p>
            <a:endParaRPr lang="en-US" altLang="en-US" smtClean="0">
              <a:latin typeface="Arial" charset="0"/>
              <a:cs typeface="Arial" charset="0"/>
            </a:endParaRPr>
          </a:p>
          <a:p>
            <a:r>
              <a:rPr lang="en-US" altLang="en-US" smtClean="0">
                <a:latin typeface="Arial" charset="0"/>
                <a:cs typeface="Arial" charset="0"/>
              </a:rPr>
              <a:t>Explain that NIMS fosters the development of specialized technologies that facilitate emergency management and incident response activities, and allows for the adoption of new approaches that will enable continuous refinement of the system over time.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1"/>
          <p:cNvSpPr>
            <a:spLocks noGrp="1"/>
          </p:cNvSpPr>
          <p:nvPr>
            <p:ph type="hdr" sz="quarter"/>
          </p:nvPr>
        </p:nvSpPr>
        <p:spPr/>
        <p:txBody>
          <a:bodyPr/>
          <a:lstStyle/>
          <a:p>
            <a:r>
              <a:rPr lang="en-US" altLang="en-US" dirty="0" smtClean="0">
                <a:solidFill>
                  <a:prstClr val="black"/>
                </a:solidFill>
              </a:rPr>
              <a:t>IS-0700.A:  </a:t>
            </a:r>
            <a:r>
              <a:rPr lang="en-US" altLang="en-US" dirty="0">
                <a:solidFill>
                  <a:prstClr val="black"/>
                </a:solidFill>
              </a:rPr>
              <a:t>National Incident Management System, An Introduction</a:t>
            </a:r>
          </a:p>
        </p:txBody>
      </p:sp>
      <p:sp>
        <p:nvSpPr>
          <p:cNvPr id="5" name="Footer Placeholder 5"/>
          <p:cNvSpPr>
            <a:spLocks noGrp="1"/>
          </p:cNvSpPr>
          <p:nvPr>
            <p:ph type="ftr" sz="quarter" idx="4"/>
          </p:nvPr>
        </p:nvSpPr>
        <p:spPr/>
        <p:txBody>
          <a:bodyPr/>
          <a:lstStyle/>
          <a:p>
            <a:r>
              <a:rPr lang="en-US" altLang="en-US" dirty="0" smtClean="0">
                <a:solidFill>
                  <a:prstClr val="black"/>
                </a:solidFill>
              </a:rPr>
              <a:t>October 2014</a:t>
            </a:r>
            <a:endParaRPr lang="en-US" altLang="en-US" dirty="0">
              <a:solidFill>
                <a:prstClr val="black"/>
              </a:solidFill>
            </a:endParaRPr>
          </a:p>
        </p:txBody>
      </p:sp>
      <p:sp>
        <p:nvSpPr>
          <p:cNvPr id="6" name="Slide Number Placeholder 6"/>
          <p:cNvSpPr>
            <a:spLocks noGrp="1"/>
          </p:cNvSpPr>
          <p:nvPr>
            <p:ph type="sldNum" sz="quarter" idx="5"/>
          </p:nvPr>
        </p:nvSpPr>
        <p:spPr/>
        <p:txBody>
          <a:bodyPr/>
          <a:lstStyle/>
          <a:p>
            <a:r>
              <a:rPr lang="en-US" altLang="en-US">
                <a:solidFill>
                  <a:prstClr val="black"/>
                </a:solidFill>
              </a:rPr>
              <a:t>Page 2.</a:t>
            </a:r>
            <a:fld id="{3B26DA08-D390-453B-8916-79EFDB852F17}" type="slidenum">
              <a:rPr lang="en-US" altLang="en-US">
                <a:solidFill>
                  <a:prstClr val="black"/>
                </a:solidFill>
              </a:rPr>
              <a:pPr/>
              <a:t>16</a:t>
            </a:fld>
            <a:endParaRPr lang="en-US" altLang="en-US">
              <a:solidFill>
                <a:prstClr val="black"/>
              </a:solidFill>
            </a:endParaRPr>
          </a:p>
        </p:txBody>
      </p:sp>
      <p:sp>
        <p:nvSpPr>
          <p:cNvPr id="512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latin typeface="Arial" charset="0"/>
                <a:cs typeface="Arial" charset="0"/>
              </a:rPr>
              <a:t>Explain to the participants that the components of NIMS are adaptable and scalable to any situation, from routine, local incidents, to incidents requiring the activation of interstate mutual aid, to those requiring a coordinated Federal response.  NIMS applies to all types of incidents.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1"/>
          <p:cNvSpPr>
            <a:spLocks noGrp="1"/>
          </p:cNvSpPr>
          <p:nvPr>
            <p:ph type="hdr" sz="quarter"/>
          </p:nvPr>
        </p:nvSpPr>
        <p:spPr/>
        <p:txBody>
          <a:bodyPr/>
          <a:lstStyle/>
          <a:p>
            <a:r>
              <a:rPr lang="en-US" altLang="en-US" dirty="0" smtClean="0">
                <a:solidFill>
                  <a:prstClr val="black"/>
                </a:solidFill>
              </a:rPr>
              <a:t>IS-0700.A:  </a:t>
            </a:r>
            <a:r>
              <a:rPr lang="en-US" altLang="en-US" dirty="0">
                <a:solidFill>
                  <a:prstClr val="black"/>
                </a:solidFill>
              </a:rPr>
              <a:t>National Incident Management System, An Introduction</a:t>
            </a:r>
          </a:p>
        </p:txBody>
      </p:sp>
      <p:sp>
        <p:nvSpPr>
          <p:cNvPr id="5" name="Footer Placeholder 5"/>
          <p:cNvSpPr>
            <a:spLocks noGrp="1"/>
          </p:cNvSpPr>
          <p:nvPr>
            <p:ph type="ftr" sz="quarter" idx="4"/>
          </p:nvPr>
        </p:nvSpPr>
        <p:spPr/>
        <p:txBody>
          <a:bodyPr/>
          <a:lstStyle/>
          <a:p>
            <a:r>
              <a:rPr lang="en-US" altLang="en-US" dirty="0" smtClean="0">
                <a:solidFill>
                  <a:prstClr val="black"/>
                </a:solidFill>
              </a:rPr>
              <a:t>October 2014</a:t>
            </a:r>
            <a:endParaRPr lang="en-US" altLang="en-US" dirty="0">
              <a:solidFill>
                <a:prstClr val="black"/>
              </a:solidFill>
            </a:endParaRPr>
          </a:p>
        </p:txBody>
      </p:sp>
      <p:sp>
        <p:nvSpPr>
          <p:cNvPr id="6" name="Slide Number Placeholder 6"/>
          <p:cNvSpPr>
            <a:spLocks noGrp="1"/>
          </p:cNvSpPr>
          <p:nvPr>
            <p:ph type="sldNum" sz="quarter" idx="5"/>
          </p:nvPr>
        </p:nvSpPr>
        <p:spPr/>
        <p:txBody>
          <a:bodyPr/>
          <a:lstStyle/>
          <a:p>
            <a:r>
              <a:rPr lang="en-US" altLang="en-US">
                <a:solidFill>
                  <a:prstClr val="black"/>
                </a:solidFill>
              </a:rPr>
              <a:t>Page 2.</a:t>
            </a:r>
            <a:fld id="{E48AF0F6-834F-4E72-9055-088EEE2EBD40}" type="slidenum">
              <a:rPr lang="en-US" altLang="en-US">
                <a:solidFill>
                  <a:prstClr val="black"/>
                </a:solidFill>
              </a:rPr>
              <a:pPr/>
              <a:t>17</a:t>
            </a:fld>
            <a:endParaRPr lang="en-US" altLang="en-US">
              <a:solidFill>
                <a:prstClr val="black"/>
              </a:solidFill>
            </a:endParaRPr>
          </a:p>
        </p:txBody>
      </p:sp>
      <p:sp>
        <p:nvSpPr>
          <p:cNvPr id="522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latin typeface="Arial" charset="0"/>
                <a:cs typeface="Arial" charset="0"/>
              </a:rPr>
              <a:t>Describe how NIMS provides a set of </a:t>
            </a:r>
            <a:r>
              <a:rPr lang="en-US" altLang="en-US" b="1" smtClean="0">
                <a:latin typeface="Arial" charset="0"/>
                <a:cs typeface="Arial" charset="0"/>
              </a:rPr>
              <a:t>standardized</a:t>
            </a:r>
            <a:r>
              <a:rPr lang="en-US" altLang="en-US" smtClean="0">
                <a:latin typeface="Arial" charset="0"/>
                <a:cs typeface="Arial" charset="0"/>
              </a:rPr>
              <a:t> organizational structures that improve integration and connectivity among jurisdictions and disciplines, starting with a common foundation of preparedness and planning. </a:t>
            </a:r>
          </a:p>
          <a:p>
            <a:endParaRPr lang="en-US" altLang="en-US" smtClean="0">
              <a:latin typeface="Arial" charset="0"/>
              <a:cs typeface="Arial" charset="0"/>
            </a:endParaRPr>
          </a:p>
          <a:p>
            <a:r>
              <a:rPr lang="en-US" altLang="en-US" smtClean="0">
                <a:latin typeface="Arial" charset="0"/>
                <a:cs typeface="Arial" charset="0"/>
              </a:rPr>
              <a:t>Personnel and organizations that have adopted the common NIMS framework are able to work together, thereby fostering cohesion among the various organizations involved in all aspects of an incident.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B5C4BAA1-2D41-4764-B60D-0C8393E36455}" type="slidenum">
              <a:rPr lang="en-US" smtClean="0">
                <a:solidFill>
                  <a:prstClr val="black"/>
                </a:solidFill>
              </a:rPr>
              <a:pPr>
                <a:defRPr/>
              </a:pPr>
              <a:t>31</a:t>
            </a:fld>
            <a:endParaRPr lang="en-US"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25A06F3C-A749-401B-AA9D-7443930EBB77}" type="slidenum">
              <a:rPr lang="en-US" smtClean="0">
                <a:solidFill>
                  <a:prstClr val="black"/>
                </a:solidFill>
              </a:rPr>
              <a:pPr>
                <a:defRPr/>
              </a:pPr>
              <a:t>32</a:t>
            </a:fld>
            <a:endParaRPr 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FE08FCB0-1D9B-4F77-B53B-E4DFC12E6309}" type="slidenum">
              <a:rPr lang="en-US" smtClean="0">
                <a:solidFill>
                  <a:prstClr val="black"/>
                </a:solidFill>
              </a:rPr>
              <a:pPr>
                <a:defRPr/>
              </a:pPr>
              <a:t>36</a:t>
            </a:fld>
            <a:endParaRPr lang="en-US"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3F9116C8-60C8-43C0-A979-1158B1BA8580}" type="slidenum">
              <a:rPr lang="en-US" smtClean="0">
                <a:solidFill>
                  <a:prstClr val="black"/>
                </a:solidFill>
              </a:rPr>
              <a:pPr>
                <a:defRPr/>
              </a:pPr>
              <a:t>37</a:t>
            </a:fld>
            <a:endParaRPr lang="en-US" dirty="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1"/>
          <p:cNvSpPr>
            <a:spLocks noGrp="1"/>
          </p:cNvSpPr>
          <p:nvPr>
            <p:ph type="hdr" sz="quarter"/>
          </p:nvPr>
        </p:nvSpPr>
        <p:spPr/>
        <p:txBody>
          <a:bodyPr/>
          <a:lstStyle/>
          <a:p>
            <a:r>
              <a:rPr lang="en-US" altLang="en-US" dirty="0" smtClean="0">
                <a:solidFill>
                  <a:prstClr val="black"/>
                </a:solidFill>
              </a:rPr>
              <a:t>IS-0700.A:  </a:t>
            </a:r>
            <a:r>
              <a:rPr lang="en-US" altLang="en-US" dirty="0">
                <a:solidFill>
                  <a:prstClr val="black"/>
                </a:solidFill>
              </a:rPr>
              <a:t>National Incident Management System, An Introduction</a:t>
            </a:r>
          </a:p>
        </p:txBody>
      </p:sp>
      <p:sp>
        <p:nvSpPr>
          <p:cNvPr id="5" name="Footer Placeholder 5"/>
          <p:cNvSpPr>
            <a:spLocks noGrp="1"/>
          </p:cNvSpPr>
          <p:nvPr>
            <p:ph type="ftr" sz="quarter" idx="4"/>
          </p:nvPr>
        </p:nvSpPr>
        <p:spPr/>
        <p:txBody>
          <a:bodyPr/>
          <a:lstStyle/>
          <a:p>
            <a:r>
              <a:rPr lang="en-US" altLang="en-US" dirty="0" smtClean="0">
                <a:solidFill>
                  <a:prstClr val="black"/>
                </a:solidFill>
              </a:rPr>
              <a:t>October 2014</a:t>
            </a:r>
            <a:endParaRPr lang="en-US" altLang="en-US" dirty="0">
              <a:solidFill>
                <a:prstClr val="black"/>
              </a:solidFill>
            </a:endParaRPr>
          </a:p>
        </p:txBody>
      </p:sp>
      <p:sp>
        <p:nvSpPr>
          <p:cNvPr id="6" name="Slide Number Placeholder 6"/>
          <p:cNvSpPr>
            <a:spLocks noGrp="1"/>
          </p:cNvSpPr>
          <p:nvPr>
            <p:ph type="sldNum" sz="quarter" idx="5"/>
          </p:nvPr>
        </p:nvSpPr>
        <p:spPr/>
        <p:txBody>
          <a:bodyPr/>
          <a:lstStyle/>
          <a:p>
            <a:r>
              <a:rPr lang="en-US" altLang="en-US">
                <a:solidFill>
                  <a:prstClr val="black"/>
                </a:solidFill>
              </a:rPr>
              <a:t>Page 2.</a:t>
            </a:r>
            <a:fld id="{09BDCE12-7BD0-424E-81D3-7B8BF0D00BE3}" type="slidenum">
              <a:rPr lang="en-US" altLang="en-US">
                <a:solidFill>
                  <a:prstClr val="black"/>
                </a:solidFill>
              </a:rPr>
              <a:pPr/>
              <a:t>8</a:t>
            </a:fld>
            <a:endParaRPr lang="en-US" altLang="en-US">
              <a:solidFill>
                <a:prstClr val="black"/>
              </a:solidFill>
            </a:endParaRPr>
          </a:p>
        </p:txBody>
      </p:sp>
      <p:sp>
        <p:nvSpPr>
          <p:cNvPr id="22534" name="Rectangle 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5"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latin typeface="Arial" charset="0"/>
                <a:cs typeface="Arial" charset="0"/>
              </a:rPr>
              <a:t>Tell the participants that this video provides an introduction to NIMS.</a:t>
            </a:r>
          </a:p>
          <a:p>
            <a:endParaRPr lang="en-US" altLang="en-US" b="1" smtClean="0">
              <a:latin typeface="Arial" charset="0"/>
              <a:cs typeface="Arial" charset="0"/>
            </a:endParaRPr>
          </a:p>
          <a:p>
            <a:r>
              <a:rPr lang="en-US" altLang="en-US" b="1" smtClean="0">
                <a:latin typeface="Arial" charset="0"/>
                <a:cs typeface="Arial" charset="0"/>
              </a:rPr>
              <a:t>Instructions for playing the video:</a:t>
            </a:r>
            <a:r>
              <a:rPr lang="en-US" altLang="en-US" smtClean="0">
                <a:latin typeface="Arial" charset="0"/>
                <a:cs typeface="Arial" charset="0"/>
              </a:rPr>
              <a:t>  The videos are activated by a single click on the image in Slide Show mode.  If you click a second time on the video, it will stop.  The videos will not work unless you are in Slide Show mode.  </a:t>
            </a:r>
          </a:p>
          <a:p>
            <a:endParaRPr lang="en-US" altLang="en-US" b="1" smtClean="0">
              <a:latin typeface="Arial" charset="0"/>
              <a:cs typeface="Arial" charset="0"/>
            </a:endParaRPr>
          </a:p>
          <a:p>
            <a:r>
              <a:rPr lang="en-US" altLang="en-US" sz="900" b="1" smtClean="0">
                <a:latin typeface="Arial" charset="0"/>
                <a:cs typeface="Arial" charset="0"/>
              </a:rPr>
              <a:t>Video Transcript:  </a:t>
            </a:r>
            <a:r>
              <a:rPr lang="en-US" altLang="en-US" sz="900" smtClean="0">
                <a:latin typeface="Arial" charset="0"/>
                <a:cs typeface="Arial" charset="0"/>
              </a:rPr>
              <a:t>Each day communities respond to numerous emergencies.  Most often, these incidents are managed effectively at the local level.</a:t>
            </a:r>
          </a:p>
          <a:p>
            <a:endParaRPr lang="en-US" altLang="en-US" sz="900" smtClean="0">
              <a:latin typeface="Arial" charset="0"/>
              <a:cs typeface="Arial" charset="0"/>
            </a:endParaRPr>
          </a:p>
          <a:p>
            <a:r>
              <a:rPr lang="en-US" altLang="en-US" sz="900" smtClean="0">
                <a:latin typeface="Arial" charset="0"/>
                <a:cs typeface="Arial" charset="0"/>
              </a:rPr>
              <a:t>However, there are some incidents that may require a collaborative approach that includes personnel from: </a:t>
            </a:r>
          </a:p>
          <a:p>
            <a:pPr lvl="1"/>
            <a:r>
              <a:rPr lang="en-US" altLang="en-US" sz="900" smtClean="0">
                <a:latin typeface="Arial" charset="0"/>
                <a:cs typeface="Arial" charset="0"/>
              </a:rPr>
              <a:t>Multiple jurisdictions, </a:t>
            </a:r>
          </a:p>
          <a:p>
            <a:pPr lvl="1"/>
            <a:r>
              <a:rPr lang="en-US" altLang="en-US" sz="900" smtClean="0">
                <a:latin typeface="Arial" charset="0"/>
                <a:cs typeface="Arial" charset="0"/>
              </a:rPr>
              <a:t>A combination of specialties or disciplines, </a:t>
            </a:r>
          </a:p>
          <a:p>
            <a:pPr lvl="1"/>
            <a:r>
              <a:rPr lang="en-US" altLang="en-US" sz="900" smtClean="0">
                <a:latin typeface="Arial" charset="0"/>
                <a:cs typeface="Arial" charset="0"/>
              </a:rPr>
              <a:t>Several levels of government, </a:t>
            </a:r>
          </a:p>
          <a:p>
            <a:pPr lvl="1"/>
            <a:r>
              <a:rPr lang="en-US" altLang="en-US" sz="900" smtClean="0">
                <a:latin typeface="Arial" charset="0"/>
                <a:cs typeface="Arial" charset="0"/>
              </a:rPr>
              <a:t>Nongovernmental organizations, and </a:t>
            </a:r>
          </a:p>
          <a:p>
            <a:pPr lvl="1"/>
            <a:r>
              <a:rPr lang="en-US" altLang="en-US" sz="900" smtClean="0">
                <a:latin typeface="Arial" charset="0"/>
                <a:cs typeface="Arial" charset="0"/>
              </a:rPr>
              <a:t>The private sector.</a:t>
            </a:r>
          </a:p>
          <a:p>
            <a:pPr lvl="1"/>
            <a:endParaRPr lang="en-US" altLang="en-US" sz="900" smtClean="0">
              <a:latin typeface="Arial" charset="0"/>
              <a:cs typeface="Arial" charset="0"/>
            </a:endParaRPr>
          </a:p>
          <a:p>
            <a:r>
              <a:rPr lang="en-US" altLang="en-US" sz="900" smtClean="0">
                <a:latin typeface="Arial" charset="0"/>
                <a:cs typeface="Arial" charset="0"/>
              </a:rPr>
              <a:t>The National Incident Management System, or NIMS, provides the foundation needed to ensure that we can work together when our communities and the Nation need us the most. </a:t>
            </a:r>
          </a:p>
          <a:p>
            <a:endParaRPr lang="en-US" altLang="en-US" sz="900" smtClean="0">
              <a:latin typeface="Arial" charset="0"/>
              <a:cs typeface="Arial" charset="0"/>
            </a:endParaRPr>
          </a:p>
          <a:p>
            <a:r>
              <a:rPr lang="en-US" altLang="en-US" sz="900" smtClean="0">
                <a:latin typeface="Arial" charset="0"/>
                <a:cs typeface="Arial" charset="0"/>
              </a:rPr>
              <a:t>NIMS integrates best practices into a comprehensive, standardized framework that is flexible enough to be applicable across the full spectrum of potential incidents, regardless of cause, size, location, or complexity. </a:t>
            </a:r>
          </a:p>
          <a:p>
            <a:endParaRPr lang="en-US" altLang="en-US" sz="900" smtClean="0">
              <a:latin typeface="Arial" charset="0"/>
              <a:cs typeface="Arial" charset="0"/>
            </a:endParaRPr>
          </a:p>
          <a:p>
            <a:r>
              <a:rPr lang="en-US" altLang="en-US" sz="900" smtClean="0">
                <a:latin typeface="Arial" charset="0"/>
                <a:cs typeface="Arial" charset="0"/>
              </a:rPr>
              <a:t>Using NIMS allows us to work together to prepare for, prevent, respond to, recover from, and mitigate the effects of incidents.  This course introduces you to the NIMS concepts, principles, and components.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1"/>
          <p:cNvSpPr>
            <a:spLocks noGrp="1"/>
          </p:cNvSpPr>
          <p:nvPr>
            <p:ph type="hdr" sz="quarter"/>
          </p:nvPr>
        </p:nvSpPr>
        <p:spPr/>
        <p:txBody>
          <a:bodyPr/>
          <a:lstStyle/>
          <a:p>
            <a:r>
              <a:rPr lang="en-US" altLang="en-US" dirty="0" smtClean="0">
                <a:solidFill>
                  <a:prstClr val="black"/>
                </a:solidFill>
              </a:rPr>
              <a:t>IS-0700.A:  </a:t>
            </a:r>
            <a:r>
              <a:rPr lang="en-US" altLang="en-US" dirty="0">
                <a:solidFill>
                  <a:prstClr val="black"/>
                </a:solidFill>
              </a:rPr>
              <a:t>National Incident Management System, An Introduction</a:t>
            </a:r>
          </a:p>
        </p:txBody>
      </p:sp>
      <p:sp>
        <p:nvSpPr>
          <p:cNvPr id="5" name="Footer Placeholder 5"/>
          <p:cNvSpPr>
            <a:spLocks noGrp="1"/>
          </p:cNvSpPr>
          <p:nvPr>
            <p:ph type="ftr" sz="quarter" idx="4"/>
          </p:nvPr>
        </p:nvSpPr>
        <p:spPr/>
        <p:txBody>
          <a:bodyPr/>
          <a:lstStyle/>
          <a:p>
            <a:r>
              <a:rPr lang="en-US" altLang="en-US" dirty="0" smtClean="0">
                <a:solidFill>
                  <a:prstClr val="black"/>
                </a:solidFill>
              </a:rPr>
              <a:t>October 2014</a:t>
            </a:r>
            <a:endParaRPr lang="en-US" altLang="en-US" dirty="0">
              <a:solidFill>
                <a:prstClr val="black"/>
              </a:solidFill>
            </a:endParaRPr>
          </a:p>
        </p:txBody>
      </p:sp>
      <p:sp>
        <p:nvSpPr>
          <p:cNvPr id="6" name="Slide Number Placeholder 6"/>
          <p:cNvSpPr>
            <a:spLocks noGrp="1"/>
          </p:cNvSpPr>
          <p:nvPr>
            <p:ph type="sldNum" sz="quarter" idx="5"/>
          </p:nvPr>
        </p:nvSpPr>
        <p:spPr/>
        <p:txBody>
          <a:bodyPr/>
          <a:lstStyle/>
          <a:p>
            <a:r>
              <a:rPr lang="en-US" altLang="en-US">
                <a:solidFill>
                  <a:prstClr val="black"/>
                </a:solidFill>
              </a:rPr>
              <a:t>Page 2.</a:t>
            </a:r>
            <a:fld id="{566D8B85-582D-420F-845B-81DDDB268546}" type="slidenum">
              <a:rPr lang="en-US" altLang="en-US">
                <a:solidFill>
                  <a:prstClr val="black"/>
                </a:solidFill>
              </a:rPr>
              <a:pPr/>
              <a:t>9</a:t>
            </a:fld>
            <a:endParaRPr lang="en-US" altLang="en-US">
              <a:solidFill>
                <a:prstClr val="black"/>
              </a:solidFill>
            </a:endParaRPr>
          </a:p>
        </p:txBody>
      </p:sp>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latin typeface="Arial" charset="0"/>
                <a:cs typeface="Arial" charset="0"/>
              </a:rPr>
              <a:t>Explain to the participants that</a:t>
            </a:r>
            <a:r>
              <a:rPr lang="en-US" altLang="en-US" b="1" dirty="0" smtClean="0">
                <a:latin typeface="Arial" charset="0"/>
                <a:cs typeface="Arial" charset="0"/>
              </a:rPr>
              <a:t> the National Incident Management System (NIMS) provides a consistent framework for incident management at all jurisdictional levels regardless of the cause, size, or complexity of the incident.  </a:t>
            </a:r>
            <a:r>
              <a:rPr lang="en-US" altLang="en-US" dirty="0" smtClean="0">
                <a:latin typeface="Arial" charset="0"/>
                <a:cs typeface="Arial" charset="0"/>
              </a:rPr>
              <a:t>NIMS is not an operational incident management or resource allocation plan.</a:t>
            </a:r>
          </a:p>
          <a:p>
            <a:pPr>
              <a:spcBef>
                <a:spcPct val="0"/>
              </a:spcBef>
            </a:pPr>
            <a:endParaRPr lang="en-US" altLang="en-US" dirty="0" smtClean="0">
              <a:latin typeface="Arial" charset="0"/>
              <a:cs typeface="Arial" charset="0"/>
            </a:endParaRPr>
          </a:p>
          <a:p>
            <a:r>
              <a:rPr lang="en-US" altLang="en-US" dirty="0" smtClean="0">
                <a:latin typeface="Arial" charset="0"/>
                <a:cs typeface="Arial" charset="0"/>
              </a:rPr>
              <a:t>Tell the participants that the NIMS document was developed through a collaborative intergovernmental partnership with significant input from the incident management functional disciplines, nongovernmental organizations (NGOs), and the private sector.</a:t>
            </a:r>
          </a:p>
          <a:p>
            <a:endParaRPr lang="en-US" altLang="en-US" dirty="0" smtClean="0">
              <a:latin typeface="Arial" charset="0"/>
              <a:cs typeface="Arial" charset="0"/>
            </a:endParaRPr>
          </a:p>
          <a:p>
            <a:r>
              <a:rPr lang="en-US" altLang="en-US" dirty="0" smtClean="0">
                <a:latin typeface="Arial" charset="0"/>
                <a:cs typeface="Arial" charset="0"/>
              </a:rPr>
              <a:t>Originally published on March 1, 2004, the NIMS document was revised in 2008 to reflect contributions from stakeholders and lessons learned during recent incidents. </a:t>
            </a:r>
          </a:p>
          <a:p>
            <a:pPr>
              <a:spcBef>
                <a:spcPct val="0"/>
              </a:spcBef>
            </a:pPr>
            <a:r>
              <a:rPr lang="en-US" altLang="en-US" dirty="0" smtClean="0">
                <a:latin typeface="Arial" charset="0"/>
                <a:cs typeface="Arial" charset="0"/>
              </a:rPr>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1"/>
          <p:cNvSpPr>
            <a:spLocks noGrp="1"/>
          </p:cNvSpPr>
          <p:nvPr>
            <p:ph type="hdr" sz="quarter"/>
          </p:nvPr>
        </p:nvSpPr>
        <p:spPr/>
        <p:txBody>
          <a:bodyPr/>
          <a:lstStyle/>
          <a:p>
            <a:r>
              <a:rPr lang="en-US" altLang="en-US" dirty="0" smtClean="0">
                <a:solidFill>
                  <a:prstClr val="black"/>
                </a:solidFill>
              </a:rPr>
              <a:t>IS-0700.A:  </a:t>
            </a:r>
            <a:r>
              <a:rPr lang="en-US" altLang="en-US" dirty="0">
                <a:solidFill>
                  <a:prstClr val="black"/>
                </a:solidFill>
              </a:rPr>
              <a:t>National Incident Management System, An Introduction</a:t>
            </a:r>
          </a:p>
        </p:txBody>
      </p:sp>
      <p:sp>
        <p:nvSpPr>
          <p:cNvPr id="5" name="Footer Placeholder 5"/>
          <p:cNvSpPr>
            <a:spLocks noGrp="1"/>
          </p:cNvSpPr>
          <p:nvPr>
            <p:ph type="ftr" sz="quarter" idx="4"/>
          </p:nvPr>
        </p:nvSpPr>
        <p:spPr/>
        <p:txBody>
          <a:bodyPr/>
          <a:lstStyle/>
          <a:p>
            <a:r>
              <a:rPr lang="en-US" altLang="en-US" dirty="0" smtClean="0">
                <a:solidFill>
                  <a:prstClr val="black"/>
                </a:solidFill>
              </a:rPr>
              <a:t>October 2014</a:t>
            </a:r>
            <a:endParaRPr lang="en-US" altLang="en-US" dirty="0">
              <a:solidFill>
                <a:prstClr val="black"/>
              </a:solidFill>
            </a:endParaRPr>
          </a:p>
        </p:txBody>
      </p:sp>
      <p:sp>
        <p:nvSpPr>
          <p:cNvPr id="6" name="Slide Number Placeholder 6"/>
          <p:cNvSpPr>
            <a:spLocks noGrp="1"/>
          </p:cNvSpPr>
          <p:nvPr>
            <p:ph type="sldNum" sz="quarter" idx="5"/>
          </p:nvPr>
        </p:nvSpPr>
        <p:spPr/>
        <p:txBody>
          <a:bodyPr/>
          <a:lstStyle/>
          <a:p>
            <a:r>
              <a:rPr lang="en-US" altLang="en-US">
                <a:solidFill>
                  <a:prstClr val="black"/>
                </a:solidFill>
              </a:rPr>
              <a:t>Page 2.</a:t>
            </a:r>
            <a:fld id="{731BDFCF-5F25-48D0-8322-9C06908F2927}" type="slidenum">
              <a:rPr lang="en-US" altLang="en-US">
                <a:solidFill>
                  <a:prstClr val="black"/>
                </a:solidFill>
              </a:rPr>
              <a:pPr/>
              <a:t>10</a:t>
            </a:fld>
            <a:endParaRPr lang="en-US" altLang="en-US">
              <a:solidFill>
                <a:prstClr val="black"/>
              </a:solidFill>
            </a:endParaRPr>
          </a:p>
        </p:txBody>
      </p:sp>
      <p:sp>
        <p:nvSpPr>
          <p:cNvPr id="73734" name="Rectangle 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5"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latin typeface="Arial" charset="0"/>
                <a:cs typeface="Arial" charset="0"/>
              </a:rPr>
              <a:t>Refer the participant to items on the visual stating “What NIMS Is”  and “What NIMS Is Not.”  Read aloud the following situations (or other examples that would be relevant to the audience).  Tell the participants to indicate if they are consistent or inconsistent with NIMS:</a:t>
            </a:r>
          </a:p>
          <a:p>
            <a:endParaRPr lang="en-US" altLang="en-US" smtClean="0">
              <a:latin typeface="Arial" charset="0"/>
              <a:cs typeface="Arial" charset="0"/>
            </a:endParaRPr>
          </a:p>
          <a:p>
            <a:pPr lvl="1"/>
            <a:r>
              <a:rPr lang="en-US" altLang="en-US" smtClean="0">
                <a:latin typeface="Arial" charset="0"/>
                <a:cs typeface="Arial" charset="0"/>
              </a:rPr>
              <a:t>Local officials are using the Incident Command System (ICS) to plan for the upcoming Fourth of July celebration.  </a:t>
            </a:r>
            <a:br>
              <a:rPr lang="en-US" altLang="en-US" smtClean="0">
                <a:latin typeface="Arial" charset="0"/>
                <a:cs typeface="Arial" charset="0"/>
              </a:rPr>
            </a:br>
            <a:r>
              <a:rPr lang="en-US" altLang="en-US" b="1" smtClean="0">
                <a:latin typeface="Arial" charset="0"/>
                <a:cs typeface="Arial" charset="0"/>
              </a:rPr>
              <a:t>Answer:  Consistent With NIMS</a:t>
            </a:r>
            <a:r>
              <a:rPr lang="en-US" altLang="en-US" smtClean="0">
                <a:latin typeface="Arial" charset="0"/>
                <a:cs typeface="Arial" charset="0"/>
              </a:rPr>
              <a:t>  </a:t>
            </a:r>
            <a:br>
              <a:rPr lang="en-US" altLang="en-US" smtClean="0">
                <a:latin typeface="Arial" charset="0"/>
                <a:cs typeface="Arial" charset="0"/>
              </a:rPr>
            </a:br>
            <a:r>
              <a:rPr lang="en-US" altLang="en-US" b="1" smtClean="0">
                <a:latin typeface="Arial" charset="0"/>
                <a:cs typeface="Arial" charset="0"/>
              </a:rPr>
              <a:t>Explanation:  NIMS encourages the use of ICS for both planned events and incidents.</a:t>
            </a:r>
            <a:r>
              <a:rPr lang="en-US" altLang="en-US" smtClean="0">
                <a:latin typeface="Arial" charset="0"/>
                <a:cs typeface="Arial" charset="0"/>
              </a:rPr>
              <a:t/>
            </a:r>
            <a:br>
              <a:rPr lang="en-US" altLang="en-US" smtClean="0">
                <a:latin typeface="Arial" charset="0"/>
                <a:cs typeface="Arial" charset="0"/>
              </a:rPr>
            </a:br>
            <a:endParaRPr lang="en-US" altLang="en-US" smtClean="0">
              <a:latin typeface="Arial" charset="0"/>
              <a:cs typeface="Arial" charset="0"/>
            </a:endParaRPr>
          </a:p>
          <a:p>
            <a:pPr lvl="1"/>
            <a:r>
              <a:rPr lang="en-US" altLang="en-US" smtClean="0">
                <a:latin typeface="Arial" charset="0"/>
                <a:cs typeface="Arial" charset="0"/>
              </a:rPr>
              <a:t>A jurisdiction/agency follows NIMS only when incidents are complex enough to involve </a:t>
            </a:r>
            <a:br>
              <a:rPr lang="en-US" altLang="en-US" smtClean="0">
                <a:latin typeface="Arial" charset="0"/>
                <a:cs typeface="Arial" charset="0"/>
              </a:rPr>
            </a:br>
            <a:r>
              <a:rPr lang="en-US" altLang="en-US" smtClean="0">
                <a:latin typeface="Arial" charset="0"/>
                <a:cs typeface="Arial" charset="0"/>
              </a:rPr>
              <a:t>other jurisdictions. </a:t>
            </a:r>
            <a:br>
              <a:rPr lang="en-US" altLang="en-US" smtClean="0">
                <a:latin typeface="Arial" charset="0"/>
                <a:cs typeface="Arial" charset="0"/>
              </a:rPr>
            </a:br>
            <a:r>
              <a:rPr lang="en-US" altLang="en-US" b="1" smtClean="0">
                <a:latin typeface="Arial" charset="0"/>
                <a:cs typeface="Arial" charset="0"/>
              </a:rPr>
              <a:t>Answer:  Not Consistent With NIMS</a:t>
            </a:r>
            <a:br>
              <a:rPr lang="en-US" altLang="en-US" b="1" smtClean="0">
                <a:latin typeface="Arial" charset="0"/>
                <a:cs typeface="Arial" charset="0"/>
              </a:rPr>
            </a:br>
            <a:r>
              <a:rPr lang="en-US" altLang="en-US" b="1" smtClean="0">
                <a:latin typeface="Arial" charset="0"/>
                <a:cs typeface="Arial" charset="0"/>
              </a:rPr>
              <a:t>Explanation:  NIMS applies to all hazards independent of size or complexity.</a:t>
            </a:r>
            <a:br>
              <a:rPr lang="en-US" altLang="en-US" b="1" smtClean="0">
                <a:latin typeface="Arial" charset="0"/>
                <a:cs typeface="Arial" charset="0"/>
              </a:rPr>
            </a:br>
            <a:endParaRPr lang="en-US" altLang="en-US" b="1" smtClean="0">
              <a:latin typeface="Arial" charset="0"/>
              <a:cs typeface="Arial" charset="0"/>
            </a:endParaRPr>
          </a:p>
          <a:p>
            <a:pPr lvl="1"/>
            <a:r>
              <a:rPr lang="en-US" altLang="en-US" smtClean="0">
                <a:latin typeface="Arial" charset="0"/>
                <a:cs typeface="Arial" charset="0"/>
              </a:rPr>
              <a:t>An agency is replacing its operational plan for responding to incidents with the guidance provided in NIMS. </a:t>
            </a:r>
            <a:br>
              <a:rPr lang="en-US" altLang="en-US" smtClean="0">
                <a:latin typeface="Arial" charset="0"/>
                <a:cs typeface="Arial" charset="0"/>
              </a:rPr>
            </a:br>
            <a:r>
              <a:rPr lang="en-US" altLang="en-US" b="1" smtClean="0">
                <a:latin typeface="Arial" charset="0"/>
                <a:cs typeface="Arial" charset="0"/>
              </a:rPr>
              <a:t>Answer:  Not Consistent With NIMS </a:t>
            </a:r>
            <a:br>
              <a:rPr lang="en-US" altLang="en-US" b="1" smtClean="0">
                <a:latin typeface="Arial" charset="0"/>
                <a:cs typeface="Arial" charset="0"/>
              </a:rPr>
            </a:br>
            <a:r>
              <a:rPr lang="en-US" altLang="en-US" b="1" smtClean="0">
                <a:latin typeface="Arial" charset="0"/>
                <a:cs typeface="Arial" charset="0"/>
              </a:rPr>
              <a:t>Explanation:  NIMS provides overall response principles and structures but does not provide specific plans. </a:t>
            </a:r>
            <a:br>
              <a:rPr lang="en-US" altLang="en-US" b="1" smtClean="0">
                <a:latin typeface="Arial" charset="0"/>
                <a:cs typeface="Arial" charset="0"/>
              </a:rPr>
            </a:br>
            <a:endParaRPr lang="en-US" altLang="en-US" b="1" smtClean="0">
              <a:latin typeface="Arial" charset="0"/>
              <a:cs typeface="Arial" charset="0"/>
            </a:endParaRPr>
          </a:p>
          <a:p>
            <a:pPr lvl="1"/>
            <a:r>
              <a:rPr lang="en-US" altLang="en-US" smtClean="0">
                <a:latin typeface="Arial" charset="0"/>
                <a:cs typeface="Arial" charset="0"/>
              </a:rPr>
              <a:t>An organization is reorganizing and using NIMS/ICS titles for day-to-day routine activities.  </a:t>
            </a:r>
            <a:br>
              <a:rPr lang="en-US" altLang="en-US" smtClean="0">
                <a:latin typeface="Arial" charset="0"/>
                <a:cs typeface="Arial" charset="0"/>
              </a:rPr>
            </a:br>
            <a:r>
              <a:rPr lang="en-US" altLang="en-US" b="1" smtClean="0">
                <a:latin typeface="Arial" charset="0"/>
                <a:cs typeface="Arial" charset="0"/>
              </a:rPr>
              <a:t>Answer:  Not Consistent With NIMS </a:t>
            </a:r>
            <a:br>
              <a:rPr lang="en-US" altLang="en-US" b="1" smtClean="0">
                <a:latin typeface="Arial" charset="0"/>
                <a:cs typeface="Arial" charset="0"/>
              </a:rPr>
            </a:br>
            <a:r>
              <a:rPr lang="en-US" altLang="en-US" b="1" smtClean="0">
                <a:latin typeface="Arial" charset="0"/>
                <a:cs typeface="Arial" charset="0"/>
              </a:rPr>
              <a:t>Explanation:  NIMS is designed to manage incidents rather than day-to-day business operations.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1"/>
          <p:cNvSpPr>
            <a:spLocks noGrp="1"/>
          </p:cNvSpPr>
          <p:nvPr>
            <p:ph type="hdr" sz="quarter"/>
          </p:nvPr>
        </p:nvSpPr>
        <p:spPr/>
        <p:txBody>
          <a:bodyPr/>
          <a:lstStyle/>
          <a:p>
            <a:r>
              <a:rPr lang="en-US" altLang="en-US" dirty="0" smtClean="0">
                <a:solidFill>
                  <a:prstClr val="black"/>
                </a:solidFill>
              </a:rPr>
              <a:t>IS-0700.A:  </a:t>
            </a:r>
            <a:r>
              <a:rPr lang="en-US" altLang="en-US" dirty="0">
                <a:solidFill>
                  <a:prstClr val="black"/>
                </a:solidFill>
              </a:rPr>
              <a:t>National Incident Management System, An Introduction</a:t>
            </a:r>
          </a:p>
        </p:txBody>
      </p:sp>
      <p:sp>
        <p:nvSpPr>
          <p:cNvPr id="5" name="Footer Placeholder 5"/>
          <p:cNvSpPr>
            <a:spLocks noGrp="1"/>
          </p:cNvSpPr>
          <p:nvPr>
            <p:ph type="ftr" sz="quarter" idx="4"/>
          </p:nvPr>
        </p:nvSpPr>
        <p:spPr/>
        <p:txBody>
          <a:bodyPr/>
          <a:lstStyle/>
          <a:p>
            <a:r>
              <a:rPr lang="en-US" altLang="en-US" dirty="0" smtClean="0">
                <a:solidFill>
                  <a:prstClr val="black"/>
                </a:solidFill>
              </a:rPr>
              <a:t>October 2014</a:t>
            </a:r>
            <a:endParaRPr lang="en-US" altLang="en-US" dirty="0">
              <a:solidFill>
                <a:prstClr val="black"/>
              </a:solidFill>
            </a:endParaRPr>
          </a:p>
        </p:txBody>
      </p:sp>
      <p:sp>
        <p:nvSpPr>
          <p:cNvPr id="6" name="Slide Number Placeholder 6"/>
          <p:cNvSpPr>
            <a:spLocks noGrp="1"/>
          </p:cNvSpPr>
          <p:nvPr>
            <p:ph type="sldNum" sz="quarter" idx="5"/>
          </p:nvPr>
        </p:nvSpPr>
        <p:spPr/>
        <p:txBody>
          <a:bodyPr/>
          <a:lstStyle/>
          <a:p>
            <a:r>
              <a:rPr lang="en-US" altLang="en-US">
                <a:solidFill>
                  <a:prstClr val="black"/>
                </a:solidFill>
              </a:rPr>
              <a:t>Page 2.</a:t>
            </a:r>
            <a:fld id="{8FA3ACBA-0FD1-4622-9F3A-B2E3C29CA94E}" type="slidenum">
              <a:rPr lang="en-US" altLang="en-US">
                <a:solidFill>
                  <a:prstClr val="black"/>
                </a:solidFill>
              </a:rPr>
              <a:pPr/>
              <a:t>11</a:t>
            </a:fld>
            <a:endParaRPr lang="en-US" altLang="en-US">
              <a:solidFill>
                <a:prstClr val="black"/>
              </a:solidFill>
            </a:endParaRPr>
          </a:p>
        </p:txBody>
      </p:sp>
      <p:sp>
        <p:nvSpPr>
          <p:cNvPr id="440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latin typeface="Arial" charset="0"/>
                <a:cs typeface="Arial" charset="0"/>
              </a:rPr>
              <a:t>Explain that Homeland Security Presidential Directive 5 (HSPD-5), "Management of Domestic Incidents," directed the Secretary of Homeland Security to:</a:t>
            </a:r>
          </a:p>
          <a:p>
            <a:pPr lvl="1"/>
            <a:r>
              <a:rPr lang="en-US" altLang="en-US" smtClean="0">
                <a:latin typeface="Arial" charset="0"/>
                <a:cs typeface="Arial" charset="0"/>
              </a:rPr>
              <a:t>Develop and administer a National Incident Management System (NIMS). </a:t>
            </a:r>
          </a:p>
          <a:p>
            <a:pPr lvl="1"/>
            <a:r>
              <a:rPr lang="en-US" altLang="en-US" smtClean="0">
                <a:latin typeface="Arial" charset="0"/>
                <a:cs typeface="Arial" charset="0"/>
              </a:rPr>
              <a:t>Develop the National Response Framework (NRF). </a:t>
            </a:r>
          </a:p>
          <a:p>
            <a:endParaRPr lang="en-US" altLang="en-US" smtClean="0">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1"/>
          <p:cNvSpPr>
            <a:spLocks noGrp="1"/>
          </p:cNvSpPr>
          <p:nvPr>
            <p:ph type="hdr" sz="quarter"/>
          </p:nvPr>
        </p:nvSpPr>
        <p:spPr/>
        <p:txBody>
          <a:bodyPr/>
          <a:lstStyle/>
          <a:p>
            <a:r>
              <a:rPr lang="en-US" altLang="en-US" dirty="0" smtClean="0">
                <a:solidFill>
                  <a:prstClr val="black"/>
                </a:solidFill>
              </a:rPr>
              <a:t>IS-0700.A:  </a:t>
            </a:r>
            <a:r>
              <a:rPr lang="en-US" altLang="en-US" dirty="0">
                <a:solidFill>
                  <a:prstClr val="black"/>
                </a:solidFill>
              </a:rPr>
              <a:t>National Incident Management System, An Introduction</a:t>
            </a:r>
          </a:p>
        </p:txBody>
      </p:sp>
      <p:sp>
        <p:nvSpPr>
          <p:cNvPr id="5" name="Footer Placeholder 5"/>
          <p:cNvSpPr>
            <a:spLocks noGrp="1"/>
          </p:cNvSpPr>
          <p:nvPr>
            <p:ph type="ftr" sz="quarter" idx="4"/>
          </p:nvPr>
        </p:nvSpPr>
        <p:spPr/>
        <p:txBody>
          <a:bodyPr/>
          <a:lstStyle/>
          <a:p>
            <a:r>
              <a:rPr lang="en-US" altLang="en-US" dirty="0" smtClean="0">
                <a:solidFill>
                  <a:prstClr val="black"/>
                </a:solidFill>
              </a:rPr>
              <a:t>October 2014</a:t>
            </a:r>
            <a:endParaRPr lang="en-US" altLang="en-US" dirty="0">
              <a:solidFill>
                <a:prstClr val="black"/>
              </a:solidFill>
            </a:endParaRPr>
          </a:p>
        </p:txBody>
      </p:sp>
      <p:sp>
        <p:nvSpPr>
          <p:cNvPr id="6" name="Slide Number Placeholder 6"/>
          <p:cNvSpPr>
            <a:spLocks noGrp="1"/>
          </p:cNvSpPr>
          <p:nvPr>
            <p:ph type="sldNum" sz="quarter" idx="5"/>
          </p:nvPr>
        </p:nvSpPr>
        <p:spPr/>
        <p:txBody>
          <a:bodyPr/>
          <a:lstStyle/>
          <a:p>
            <a:r>
              <a:rPr lang="en-US" altLang="en-US">
                <a:solidFill>
                  <a:prstClr val="black"/>
                </a:solidFill>
              </a:rPr>
              <a:t>Page 2.</a:t>
            </a:r>
            <a:fld id="{9BB0218F-7CD8-4F36-9596-0D4079CD48C9}" type="slidenum">
              <a:rPr lang="en-US" altLang="en-US">
                <a:solidFill>
                  <a:prstClr val="black"/>
                </a:solidFill>
              </a:rPr>
              <a:pPr/>
              <a:t>12</a:t>
            </a:fld>
            <a:endParaRPr lang="en-US" altLang="en-US">
              <a:solidFill>
                <a:prstClr val="black"/>
              </a:solidFill>
            </a:endParaRPr>
          </a:p>
        </p:txBody>
      </p:sp>
      <p:sp>
        <p:nvSpPr>
          <p:cNvPr id="450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latin typeface="Arial" charset="0"/>
                <a:cs typeface="Arial" charset="0"/>
              </a:rPr>
              <a:t>Explain that HSPD-5 requires all Federal departments and agencies to:</a:t>
            </a:r>
          </a:p>
          <a:p>
            <a:pPr lvl="1"/>
            <a:r>
              <a:rPr lang="en-US" altLang="en-US" smtClean="0">
                <a:latin typeface="Arial" charset="0"/>
                <a:cs typeface="Arial" charset="0"/>
              </a:rPr>
              <a:t>Adopt NIMS and use it in their individual incident management programs and activities. </a:t>
            </a:r>
          </a:p>
          <a:p>
            <a:pPr lvl="1"/>
            <a:r>
              <a:rPr lang="en-US" altLang="en-US" smtClean="0">
                <a:latin typeface="Arial" charset="0"/>
                <a:cs typeface="Arial" charset="0"/>
              </a:rPr>
              <a:t>Make adoption of NIMS by State, tribal, and local organizations a condition for Federal preparedness assistance (through grants, contracts, and other activities). </a:t>
            </a:r>
          </a:p>
          <a:p>
            <a:endParaRPr lang="en-US" altLang="en-US" smtClean="0">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1"/>
          <p:cNvSpPr>
            <a:spLocks noGrp="1"/>
          </p:cNvSpPr>
          <p:nvPr>
            <p:ph type="hdr" sz="quarter"/>
          </p:nvPr>
        </p:nvSpPr>
        <p:spPr/>
        <p:txBody>
          <a:bodyPr/>
          <a:lstStyle/>
          <a:p>
            <a:r>
              <a:rPr lang="en-US" altLang="en-US" dirty="0" smtClean="0">
                <a:solidFill>
                  <a:prstClr val="black"/>
                </a:solidFill>
              </a:rPr>
              <a:t>IS-0700.A:  </a:t>
            </a:r>
            <a:r>
              <a:rPr lang="en-US" altLang="en-US" dirty="0">
                <a:solidFill>
                  <a:prstClr val="black"/>
                </a:solidFill>
              </a:rPr>
              <a:t>National Incident Management System, An Introduction</a:t>
            </a:r>
          </a:p>
        </p:txBody>
      </p:sp>
      <p:sp>
        <p:nvSpPr>
          <p:cNvPr id="5" name="Footer Placeholder 5"/>
          <p:cNvSpPr>
            <a:spLocks noGrp="1"/>
          </p:cNvSpPr>
          <p:nvPr>
            <p:ph type="ftr" sz="quarter" idx="4"/>
          </p:nvPr>
        </p:nvSpPr>
        <p:spPr/>
        <p:txBody>
          <a:bodyPr/>
          <a:lstStyle/>
          <a:p>
            <a:r>
              <a:rPr lang="en-US" altLang="en-US" dirty="0" smtClean="0">
                <a:solidFill>
                  <a:prstClr val="black"/>
                </a:solidFill>
              </a:rPr>
              <a:t>October 2014</a:t>
            </a:r>
            <a:endParaRPr lang="en-US" altLang="en-US" dirty="0">
              <a:solidFill>
                <a:prstClr val="black"/>
              </a:solidFill>
            </a:endParaRPr>
          </a:p>
        </p:txBody>
      </p:sp>
      <p:sp>
        <p:nvSpPr>
          <p:cNvPr id="6" name="Slide Number Placeholder 6"/>
          <p:cNvSpPr>
            <a:spLocks noGrp="1"/>
          </p:cNvSpPr>
          <p:nvPr>
            <p:ph type="sldNum" sz="quarter" idx="5"/>
          </p:nvPr>
        </p:nvSpPr>
        <p:spPr/>
        <p:txBody>
          <a:bodyPr/>
          <a:lstStyle/>
          <a:p>
            <a:r>
              <a:rPr lang="en-US" altLang="en-US">
                <a:solidFill>
                  <a:prstClr val="black"/>
                </a:solidFill>
              </a:rPr>
              <a:t>Page 2.</a:t>
            </a:r>
            <a:fld id="{BE5FEC2A-2C11-4607-9B76-BACB15BF78AA}" type="slidenum">
              <a:rPr lang="en-US" altLang="en-US">
                <a:solidFill>
                  <a:prstClr val="black"/>
                </a:solidFill>
              </a:rPr>
              <a:pPr/>
              <a:t>13</a:t>
            </a:fld>
            <a:endParaRPr lang="en-US" altLang="en-US">
              <a:solidFill>
                <a:prstClr val="black"/>
              </a:solidFill>
            </a:endParaRPr>
          </a:p>
        </p:txBody>
      </p:sp>
      <p:sp>
        <p:nvSpPr>
          <p:cNvPr id="471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latin typeface="Arial" charset="0"/>
                <a:cs typeface="Arial" charset="0"/>
              </a:rPr>
              <a:t>Tell the participants that NIMS is </a:t>
            </a:r>
            <a:r>
              <a:rPr lang="en-US" altLang="en-US" b="1" smtClean="0">
                <a:latin typeface="Arial" charset="0"/>
                <a:cs typeface="Arial" charset="0"/>
              </a:rPr>
              <a:t>not</a:t>
            </a:r>
            <a:r>
              <a:rPr lang="en-US" altLang="en-US" smtClean="0">
                <a:latin typeface="Arial" charset="0"/>
                <a:cs typeface="Arial" charset="0"/>
              </a:rPr>
              <a:t> an operational incident management or resource allocation plan. </a:t>
            </a:r>
          </a:p>
          <a:p>
            <a:endParaRPr lang="en-US" altLang="en-US" smtClean="0">
              <a:latin typeface="Arial" charset="0"/>
              <a:cs typeface="Arial" charset="0"/>
            </a:endParaRPr>
          </a:p>
          <a:p>
            <a:r>
              <a:rPr lang="en-US" altLang="en-US" smtClean="0">
                <a:latin typeface="Arial" charset="0"/>
                <a:cs typeface="Arial" charset="0"/>
              </a:rPr>
              <a:t>Explain that NIMS represents a core set of doctrines, concepts, principles, terminology, and organizational processes that enables effective, efficient, and collaborative incident management.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1"/>
          <p:cNvSpPr>
            <a:spLocks noGrp="1"/>
          </p:cNvSpPr>
          <p:nvPr>
            <p:ph type="hdr" sz="quarter"/>
          </p:nvPr>
        </p:nvSpPr>
        <p:spPr/>
        <p:txBody>
          <a:bodyPr/>
          <a:lstStyle/>
          <a:p>
            <a:r>
              <a:rPr lang="en-US" altLang="en-US" dirty="0" smtClean="0">
                <a:solidFill>
                  <a:prstClr val="black"/>
                </a:solidFill>
              </a:rPr>
              <a:t>IS-0700.A:  </a:t>
            </a:r>
            <a:r>
              <a:rPr lang="en-US" altLang="en-US" dirty="0">
                <a:solidFill>
                  <a:prstClr val="black"/>
                </a:solidFill>
              </a:rPr>
              <a:t>National Incident Management System, An Introduction</a:t>
            </a:r>
          </a:p>
        </p:txBody>
      </p:sp>
      <p:sp>
        <p:nvSpPr>
          <p:cNvPr id="5" name="Footer Placeholder 5"/>
          <p:cNvSpPr>
            <a:spLocks noGrp="1"/>
          </p:cNvSpPr>
          <p:nvPr>
            <p:ph type="ftr" sz="quarter" idx="4"/>
          </p:nvPr>
        </p:nvSpPr>
        <p:spPr/>
        <p:txBody>
          <a:bodyPr/>
          <a:lstStyle/>
          <a:p>
            <a:r>
              <a:rPr lang="en-US" altLang="en-US" dirty="0" smtClean="0">
                <a:solidFill>
                  <a:prstClr val="black"/>
                </a:solidFill>
              </a:rPr>
              <a:t>October 2014</a:t>
            </a:r>
            <a:endParaRPr lang="en-US" altLang="en-US" dirty="0">
              <a:solidFill>
                <a:prstClr val="black"/>
              </a:solidFill>
            </a:endParaRPr>
          </a:p>
        </p:txBody>
      </p:sp>
      <p:sp>
        <p:nvSpPr>
          <p:cNvPr id="6" name="Slide Number Placeholder 6"/>
          <p:cNvSpPr>
            <a:spLocks noGrp="1"/>
          </p:cNvSpPr>
          <p:nvPr>
            <p:ph type="sldNum" sz="quarter" idx="5"/>
          </p:nvPr>
        </p:nvSpPr>
        <p:spPr/>
        <p:txBody>
          <a:bodyPr/>
          <a:lstStyle/>
          <a:p>
            <a:r>
              <a:rPr lang="en-US" altLang="en-US">
                <a:solidFill>
                  <a:prstClr val="black"/>
                </a:solidFill>
              </a:rPr>
              <a:t>Page 2.</a:t>
            </a:r>
            <a:fld id="{080FF4FD-DEE6-4CF9-A6A4-FAFD551B8FCD}" type="slidenum">
              <a:rPr lang="en-US" altLang="en-US">
                <a:solidFill>
                  <a:prstClr val="black"/>
                </a:solidFill>
              </a:rPr>
              <a:pPr/>
              <a:t>14</a:t>
            </a:fld>
            <a:endParaRPr lang="en-US" altLang="en-US">
              <a:solidFill>
                <a:prstClr val="black"/>
              </a:solidFill>
            </a:endParaRPr>
          </a:p>
        </p:txBody>
      </p:sp>
      <p:sp>
        <p:nvSpPr>
          <p:cNvPr id="481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latin typeface="Arial" charset="0"/>
                <a:cs typeface="Arial" charset="0"/>
              </a:rPr>
              <a:t>Explain how, by building on the foundation provided by existing emergency management and incident response systems used by jurisdictions, organizations, and functional disciplines at all levels, NIMS integrates best practices into a comprehensive framework. </a:t>
            </a:r>
          </a:p>
          <a:p>
            <a:endParaRPr lang="en-US" altLang="en-US" smtClean="0">
              <a:latin typeface="Arial" charset="0"/>
              <a:cs typeface="Arial" charset="0"/>
            </a:endParaRPr>
          </a:p>
          <a:p>
            <a:r>
              <a:rPr lang="en-US" altLang="en-US" smtClean="0">
                <a:latin typeface="Arial" charset="0"/>
                <a:cs typeface="Arial" charset="0"/>
              </a:rPr>
              <a:t>Tell the participants that these best practices lay the groundwork for the components of NIMS and provide the mechanisms for the further development and refinement of supporting national standards, guidelines, protocols, systems, and technologies.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Oval Callout 3"/>
          <p:cNvSpPr/>
          <p:nvPr userDrawn="1"/>
        </p:nvSpPr>
        <p:spPr>
          <a:xfrm>
            <a:off x="1146412" y="1555844"/>
            <a:ext cx="6632812" cy="3016156"/>
          </a:xfrm>
          <a:prstGeom prst="wedgeEllipseCallout">
            <a:avLst/>
          </a:prstGeom>
          <a:solidFill>
            <a:schemeClr val="accent6">
              <a:lumMod val="75000"/>
            </a:schemeClr>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dirty="0"/>
          </a:p>
        </p:txBody>
      </p:sp>
      <p:sp>
        <p:nvSpPr>
          <p:cNvPr id="5" name="Content Placeholder 3"/>
          <p:cNvSpPr>
            <a:spLocks noGrp="1"/>
          </p:cNvSpPr>
          <p:nvPr>
            <p:ph sz="half" idx="2"/>
          </p:nvPr>
        </p:nvSpPr>
        <p:spPr>
          <a:xfrm>
            <a:off x="1860076" y="2340588"/>
            <a:ext cx="5205484" cy="1119116"/>
          </a:xfrm>
          <a:noFill/>
        </p:spPr>
        <p:txBody>
          <a:bodyPr/>
          <a:lstStyle>
            <a:lvl1pPr algn="ctr">
              <a:defRPr sz="36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96973628"/>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PbkgFEMA_v0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2"/>
          <p:cNvSpPr>
            <a:spLocks noChangeArrowheads="1"/>
          </p:cNvSpPr>
          <p:nvPr userDrawn="1"/>
        </p:nvSpPr>
        <p:spPr bwMode="gray">
          <a:xfrm>
            <a:off x="6248400" y="5969000"/>
            <a:ext cx="2895600" cy="476250"/>
          </a:xfrm>
          <a:prstGeom prst="rect">
            <a:avLst/>
          </a:prstGeom>
          <a:noFill/>
          <a:ln w="9525">
            <a:noFill/>
            <a:miter lim="800000"/>
            <a:headEnd/>
            <a:tailEnd/>
          </a:ln>
          <a:effectLst/>
        </p:spPr>
        <p:txBody>
          <a:bodyPr/>
          <a:lstStyle/>
          <a:p>
            <a:pPr algn="r" fontAlgn="base">
              <a:spcBef>
                <a:spcPct val="0"/>
              </a:spcBef>
              <a:spcAft>
                <a:spcPct val="0"/>
              </a:spcAft>
              <a:defRPr/>
            </a:pPr>
            <a:r>
              <a:rPr lang="en-US" sz="1400" b="1" dirty="0">
                <a:solidFill>
                  <a:srgbClr val="FFFFFF"/>
                </a:solidFill>
              </a:rPr>
              <a:t> Visual 2.</a:t>
            </a:r>
            <a:fld id="{CB4FF082-9279-47C5-838A-564D6E06ED73}" type="slidenum">
              <a:rPr lang="en-US" sz="1400" b="1">
                <a:solidFill>
                  <a:srgbClr val="FFFFFF"/>
                </a:solidFill>
              </a:rPr>
              <a:pPr algn="r" fontAlgn="base">
                <a:spcBef>
                  <a:spcPct val="0"/>
                </a:spcBef>
                <a:spcAft>
                  <a:spcPct val="0"/>
                </a:spcAft>
                <a:defRPr/>
              </a:pPr>
              <a:t>‹#›</a:t>
            </a:fld>
            <a:endParaRPr lang="en-US" sz="1400" b="1" dirty="0">
              <a:solidFill>
                <a:srgbClr val="FFFFFF"/>
              </a:solidFill>
            </a:endParaRPr>
          </a:p>
        </p:txBody>
      </p:sp>
      <p:sp>
        <p:nvSpPr>
          <p:cNvPr id="6" name="Text Box 13"/>
          <p:cNvSpPr txBox="1">
            <a:spLocks noChangeArrowheads="1"/>
          </p:cNvSpPr>
          <p:nvPr userDrawn="1"/>
        </p:nvSpPr>
        <p:spPr bwMode="gray">
          <a:xfrm>
            <a:off x="2890838" y="6181725"/>
            <a:ext cx="6253162" cy="307975"/>
          </a:xfrm>
          <a:prstGeom prst="rect">
            <a:avLst/>
          </a:prstGeom>
          <a:noFill/>
          <a:ln w="9525">
            <a:noFill/>
            <a:miter lim="800000"/>
            <a:headEnd/>
            <a:tailEnd/>
          </a:ln>
          <a:effectLst/>
        </p:spPr>
        <p:txBody>
          <a:bodyPr>
            <a:spAutoFit/>
          </a:bodyPr>
          <a:lstStyle/>
          <a:p>
            <a:pPr algn="r" fontAlgn="base">
              <a:spcAft>
                <a:spcPct val="0"/>
              </a:spcAft>
              <a:defRPr/>
            </a:pPr>
            <a:r>
              <a:rPr lang="en-US" sz="1400" b="1" dirty="0">
                <a:solidFill>
                  <a:srgbClr val="FFFFFF"/>
                </a:solidFill>
              </a:rPr>
              <a:t>ICS Overview</a:t>
            </a:r>
          </a:p>
        </p:txBody>
      </p:sp>
      <p:sp>
        <p:nvSpPr>
          <p:cNvPr id="37891" name="Rectangle 4"/>
          <p:cNvSpPr>
            <a:spLocks noGrp="1" noChangeAspect="1" noChangeArrowheads="1"/>
          </p:cNvSpPr>
          <p:nvPr>
            <p:ph type="ctrTitle"/>
          </p:nvPr>
        </p:nvSpPr>
        <p:spPr>
          <a:xfrm>
            <a:off x="736600" y="1901825"/>
            <a:ext cx="7772400" cy="1470025"/>
          </a:xfrm>
        </p:spPr>
        <p:txBody>
          <a:bodyPr/>
          <a:lstStyle>
            <a:lvl1pPr>
              <a:defRPr sz="4400">
                <a:solidFill>
                  <a:srgbClr val="FF0000"/>
                </a:solidFill>
              </a:defRPr>
            </a:lvl1pPr>
          </a:lstStyle>
          <a:p>
            <a:r>
              <a:rPr lang="en-US"/>
              <a:t>Click to edit Master title style</a:t>
            </a:r>
          </a:p>
        </p:txBody>
      </p:sp>
      <p:sp>
        <p:nvSpPr>
          <p:cNvPr id="37892" name="Rectangle 5"/>
          <p:cNvSpPr>
            <a:spLocks noGrp="1" noChangeArrowheads="1"/>
          </p:cNvSpPr>
          <p:nvPr>
            <p:ph type="subTitle" idx="1"/>
          </p:nvPr>
        </p:nvSpPr>
        <p:spPr>
          <a:xfrm>
            <a:off x="800100" y="2578100"/>
            <a:ext cx="6400800" cy="1752600"/>
          </a:xfrm>
        </p:spPr>
        <p:txBody>
          <a:bodyPr/>
          <a:lstStyle>
            <a:lvl1pPr marL="0" indent="0">
              <a:buFont typeface="Wingdings" pitchFamily="2" charset="2"/>
              <a:buNone/>
              <a:defRPr sz="4000">
                <a:latin typeface="Times New Roman" pitchFamily="18" charset="0"/>
              </a:defRPr>
            </a:lvl1pPr>
          </a:lstStyle>
          <a:p>
            <a:r>
              <a:rPr lang="en-US"/>
              <a:t>Click to edit Master subtitle style</a:t>
            </a:r>
          </a:p>
        </p:txBody>
      </p:sp>
    </p:spTree>
    <p:extLst>
      <p:ext uri="{BB962C8B-B14F-4D97-AF65-F5344CB8AC3E}">
        <p14:creationId xmlns:p14="http://schemas.microsoft.com/office/powerpoint/2010/main" val="3973712232"/>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tabLst/>
              <a:defRPr sz="2800">
                <a:latin typeface="+mn-lt"/>
              </a:defRPr>
            </a:lvl1pPr>
            <a:lvl2pPr>
              <a:tabLst>
                <a:tab pos="457200" algn="l"/>
              </a:tabLst>
              <a:defRPr sz="2800">
                <a:latin typeface="+mn-lt"/>
              </a:defRPr>
            </a:lvl2pPr>
            <a:lvl3pPr>
              <a:defRPr sz="2800">
                <a:latin typeface="+mn-lt"/>
              </a:defRPr>
            </a:lvl3pPr>
            <a:lvl4pPr>
              <a:defRPr sz="2800">
                <a:latin typeface="+mn-lt"/>
              </a:defRPr>
            </a:lvl4pPr>
            <a:lvl5pPr>
              <a:defRPr sz="28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08160525"/>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pic>
        <p:nvPicPr>
          <p:cNvPr id="4" name="Picture 7" descr="PPbkgFEMA_v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2"/>
          <p:cNvSpPr>
            <a:spLocks noChangeArrowheads="1"/>
          </p:cNvSpPr>
          <p:nvPr userDrawn="1"/>
        </p:nvSpPr>
        <p:spPr bwMode="gray">
          <a:xfrm>
            <a:off x="6248400" y="5969000"/>
            <a:ext cx="2895600" cy="476250"/>
          </a:xfrm>
          <a:prstGeom prst="rect">
            <a:avLst/>
          </a:prstGeom>
          <a:noFill/>
          <a:ln w="9525">
            <a:noFill/>
            <a:miter lim="800000"/>
            <a:headEnd/>
            <a:tailEnd/>
          </a:ln>
          <a:effectLst/>
        </p:spPr>
        <p:txBody>
          <a:bodyPr/>
          <a:lstStyle/>
          <a:p>
            <a:pPr algn="r" fontAlgn="base">
              <a:spcBef>
                <a:spcPct val="0"/>
              </a:spcBef>
              <a:spcAft>
                <a:spcPct val="0"/>
              </a:spcAft>
              <a:defRPr/>
            </a:pPr>
            <a:r>
              <a:rPr lang="en-US" sz="1400" b="1" dirty="0">
                <a:solidFill>
                  <a:srgbClr val="FFFFFF"/>
                </a:solidFill>
              </a:rPr>
              <a:t> Visual 2.</a:t>
            </a:r>
            <a:fld id="{1E807DB8-33AD-479E-A4C3-BAE8952F7B05}" type="slidenum">
              <a:rPr lang="en-US" sz="1400" b="1">
                <a:solidFill>
                  <a:srgbClr val="FFFFFF"/>
                </a:solidFill>
              </a:rPr>
              <a:pPr algn="r" fontAlgn="base">
                <a:spcBef>
                  <a:spcPct val="0"/>
                </a:spcBef>
                <a:spcAft>
                  <a:spcPct val="0"/>
                </a:spcAft>
                <a:defRPr/>
              </a:pPr>
              <a:t>‹#›</a:t>
            </a:fld>
            <a:endParaRPr lang="en-US" sz="1400" b="1" dirty="0">
              <a:solidFill>
                <a:srgbClr val="FFFFFF"/>
              </a:solidFill>
            </a:endParaRPr>
          </a:p>
        </p:txBody>
      </p:sp>
      <p:sp>
        <p:nvSpPr>
          <p:cNvPr id="6" name="Text Box 13"/>
          <p:cNvSpPr txBox="1">
            <a:spLocks noChangeArrowheads="1"/>
          </p:cNvSpPr>
          <p:nvPr userDrawn="1"/>
        </p:nvSpPr>
        <p:spPr bwMode="gray">
          <a:xfrm>
            <a:off x="2890838" y="6181725"/>
            <a:ext cx="6253162" cy="307975"/>
          </a:xfrm>
          <a:prstGeom prst="rect">
            <a:avLst/>
          </a:prstGeom>
          <a:noFill/>
          <a:ln w="9525">
            <a:noFill/>
            <a:miter lim="800000"/>
            <a:headEnd/>
            <a:tailEnd/>
          </a:ln>
          <a:effectLst/>
        </p:spPr>
        <p:txBody>
          <a:bodyPr>
            <a:spAutoFit/>
          </a:bodyPr>
          <a:lstStyle/>
          <a:p>
            <a:pPr algn="r" fontAlgn="base">
              <a:spcAft>
                <a:spcPct val="0"/>
              </a:spcAft>
              <a:defRPr/>
            </a:pPr>
            <a:r>
              <a:rPr lang="en-US" sz="1400" b="1" dirty="0">
                <a:solidFill>
                  <a:srgbClr val="FFFFFF"/>
                </a:solidFill>
              </a:rPr>
              <a:t>ICS Overview</a:t>
            </a:r>
          </a:p>
        </p:txBody>
      </p:sp>
      <p:sp>
        <p:nvSpPr>
          <p:cNvPr id="11"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10"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Tree>
    <p:extLst>
      <p:ext uri="{BB962C8B-B14F-4D97-AF65-F5344CB8AC3E}">
        <p14:creationId xmlns:p14="http://schemas.microsoft.com/office/powerpoint/2010/main" val="1495595235"/>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068388"/>
            <a:ext cx="4038600" cy="4646612"/>
          </a:xfrm>
        </p:spPr>
        <p:txBody>
          <a:bodyPr/>
          <a:lstStyle>
            <a:lvl1pPr marL="0" indent="0">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Content Placeholder 2"/>
          <p:cNvSpPr>
            <a:spLocks noGrp="1"/>
          </p:cNvSpPr>
          <p:nvPr>
            <p:ph sz="half" idx="1"/>
          </p:nvPr>
        </p:nvSpPr>
        <p:spPr>
          <a:xfrm>
            <a:off x="457200" y="1068388"/>
            <a:ext cx="4038600" cy="4646612"/>
          </a:xfrm>
        </p:spPr>
        <p:txBody>
          <a:bodyPr/>
          <a:lstStyle>
            <a:lvl1pPr marL="0" indent="0">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304800"/>
            <a:ext cx="8229600" cy="639763"/>
          </a:xfrm>
        </p:spPr>
        <p:txBody>
          <a:bodyPr/>
          <a:lstStyle/>
          <a:p>
            <a:r>
              <a:rPr lang="en-US" smtClean="0"/>
              <a:t>Click to edit Master title style</a:t>
            </a:r>
            <a:endParaRPr lang="en-US"/>
          </a:p>
        </p:txBody>
      </p:sp>
    </p:spTree>
    <p:extLst>
      <p:ext uri="{BB962C8B-B14F-4D97-AF65-F5344CB8AC3E}">
        <p14:creationId xmlns:p14="http://schemas.microsoft.com/office/powerpoint/2010/main" val="3781122338"/>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1985" y="4558352"/>
            <a:ext cx="7948684" cy="910988"/>
          </a:xfrm>
          <a:solidFill>
            <a:srgbClr val="000066"/>
          </a:solidFill>
        </p:spPr>
        <p:txBody>
          <a:bodyPr/>
          <a:lstStyle>
            <a:lvl1pPr>
              <a:defRPr sz="24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3" name="Content Placeholder 2"/>
          <p:cNvSpPr>
            <a:spLocks noGrp="1"/>
          </p:cNvSpPr>
          <p:nvPr>
            <p:ph sz="half" idx="1"/>
          </p:nvPr>
        </p:nvSpPr>
        <p:spPr>
          <a:xfrm>
            <a:off x="457199" y="1068388"/>
            <a:ext cx="7936173" cy="3162418"/>
          </a:xfrm>
        </p:spPr>
        <p:txBody>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 name="Title 1"/>
          <p:cNvSpPr>
            <a:spLocks noGrp="1"/>
          </p:cNvSpPr>
          <p:nvPr>
            <p:ph type="title"/>
          </p:nvPr>
        </p:nvSpPr>
        <p:spPr>
          <a:xfrm>
            <a:off x="457200" y="304800"/>
            <a:ext cx="8229600" cy="639763"/>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064035086"/>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Oval Callout 3"/>
          <p:cNvSpPr/>
          <p:nvPr userDrawn="1"/>
        </p:nvSpPr>
        <p:spPr>
          <a:xfrm>
            <a:off x="1146412" y="1555844"/>
            <a:ext cx="6632812" cy="3016156"/>
          </a:xfrm>
          <a:prstGeom prst="wedgeEllipseCallout">
            <a:avLst/>
          </a:prstGeom>
          <a:solidFill>
            <a:schemeClr val="accent6">
              <a:lumMod val="75000"/>
            </a:schemeClr>
          </a:solidFill>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en-US" sz="2600" dirty="0">
              <a:solidFill>
                <a:srgbClr val="FFFFFF"/>
              </a:solidFill>
            </a:endParaRPr>
          </a:p>
        </p:txBody>
      </p:sp>
      <p:sp>
        <p:nvSpPr>
          <p:cNvPr id="5" name="Content Placeholder 3"/>
          <p:cNvSpPr>
            <a:spLocks noGrp="1"/>
          </p:cNvSpPr>
          <p:nvPr>
            <p:ph sz="half" idx="2"/>
          </p:nvPr>
        </p:nvSpPr>
        <p:spPr>
          <a:xfrm>
            <a:off x="1860076" y="2340588"/>
            <a:ext cx="5205484" cy="1119116"/>
          </a:xfrm>
          <a:noFill/>
        </p:spPr>
        <p:txBody>
          <a:bodyPr/>
          <a:lstStyle>
            <a:lvl1pPr algn="ctr">
              <a:defRPr sz="36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96973628"/>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8073936"/>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Content Placeholder 3"/>
          <p:cNvSpPr>
            <a:spLocks noGrp="1"/>
          </p:cNvSpPr>
          <p:nvPr>
            <p:ph sz="half" idx="13"/>
          </p:nvPr>
        </p:nvSpPr>
        <p:spPr>
          <a:xfrm>
            <a:off x="635011" y="4264172"/>
            <a:ext cx="7948684" cy="683500"/>
          </a:xfrm>
          <a:solidFill>
            <a:srgbClr val="000066"/>
          </a:solidFill>
        </p:spPr>
        <p:txBody>
          <a:bodyPr/>
          <a:lstStyle>
            <a:lvl1pPr marL="0" indent="0">
              <a:defRPr sz="24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6" name="Content Placeholder 3"/>
          <p:cNvSpPr>
            <a:spLocks noGrp="1"/>
          </p:cNvSpPr>
          <p:nvPr>
            <p:ph sz="half" idx="12"/>
          </p:nvPr>
        </p:nvSpPr>
        <p:spPr>
          <a:xfrm>
            <a:off x="631473" y="3473792"/>
            <a:ext cx="7948684" cy="683500"/>
          </a:xfrm>
          <a:solidFill>
            <a:srgbClr val="000066"/>
          </a:solidFill>
        </p:spPr>
        <p:txBody>
          <a:bodyPr/>
          <a:lstStyle>
            <a:lvl1pPr marL="0" indent="0">
              <a:defRPr sz="24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5" name="Content Placeholder 3"/>
          <p:cNvSpPr>
            <a:spLocks noGrp="1"/>
          </p:cNvSpPr>
          <p:nvPr>
            <p:ph sz="half" idx="11"/>
          </p:nvPr>
        </p:nvSpPr>
        <p:spPr>
          <a:xfrm>
            <a:off x="642105" y="2708261"/>
            <a:ext cx="7948684" cy="683500"/>
          </a:xfrm>
          <a:solidFill>
            <a:srgbClr val="000066"/>
          </a:solidFill>
        </p:spPr>
        <p:txBody>
          <a:bodyPr/>
          <a:lstStyle>
            <a:lvl1pPr marL="0" indent="0">
              <a:defRPr sz="24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4" name="Content Placeholder 3"/>
          <p:cNvSpPr>
            <a:spLocks noGrp="1"/>
          </p:cNvSpPr>
          <p:nvPr>
            <p:ph sz="half" idx="10"/>
          </p:nvPr>
        </p:nvSpPr>
        <p:spPr>
          <a:xfrm>
            <a:off x="652739" y="1932096"/>
            <a:ext cx="7948684" cy="683500"/>
          </a:xfrm>
          <a:solidFill>
            <a:srgbClr val="000066"/>
          </a:solidFill>
        </p:spPr>
        <p:txBody>
          <a:bodyPr/>
          <a:lstStyle>
            <a:lvl1pPr marL="0" indent="0">
              <a:defRPr sz="24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3" name="Content Placeholder 3"/>
          <p:cNvSpPr>
            <a:spLocks noGrp="1"/>
          </p:cNvSpPr>
          <p:nvPr>
            <p:ph sz="half" idx="2"/>
          </p:nvPr>
        </p:nvSpPr>
        <p:spPr>
          <a:xfrm>
            <a:off x="631474" y="1177198"/>
            <a:ext cx="7948684" cy="683500"/>
          </a:xfrm>
          <a:solidFill>
            <a:srgbClr val="000066"/>
          </a:solidFill>
        </p:spPr>
        <p:txBody>
          <a:bodyPr/>
          <a:lstStyle>
            <a:lvl1pPr marL="0" indent="0">
              <a:defRPr sz="24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51205341"/>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PbkgFEMA_v0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2"/>
          <p:cNvSpPr>
            <a:spLocks noChangeArrowheads="1"/>
          </p:cNvSpPr>
          <p:nvPr userDrawn="1"/>
        </p:nvSpPr>
        <p:spPr bwMode="gray">
          <a:xfrm>
            <a:off x="6248400" y="5969000"/>
            <a:ext cx="2895600" cy="476250"/>
          </a:xfrm>
          <a:prstGeom prst="rect">
            <a:avLst/>
          </a:prstGeom>
          <a:noFill/>
          <a:ln w="9525">
            <a:noFill/>
            <a:miter lim="800000"/>
            <a:headEnd/>
            <a:tailEnd/>
          </a:ln>
          <a:effectLst/>
        </p:spPr>
        <p:txBody>
          <a:bodyPr/>
          <a:lstStyle/>
          <a:p>
            <a:pPr algn="r" fontAlgn="base">
              <a:spcBef>
                <a:spcPct val="0"/>
              </a:spcBef>
              <a:spcAft>
                <a:spcPct val="0"/>
              </a:spcAft>
              <a:defRPr/>
            </a:pPr>
            <a:r>
              <a:rPr lang="en-US" sz="1400" b="1" dirty="0">
                <a:solidFill>
                  <a:srgbClr val="FFFFFF"/>
                </a:solidFill>
              </a:rPr>
              <a:t> Visual 3.</a:t>
            </a:r>
            <a:fld id="{B0D29632-85A1-482B-8B4F-7D7520FD8717}" type="slidenum">
              <a:rPr lang="en-US" sz="1400" b="1">
                <a:solidFill>
                  <a:srgbClr val="FFFFFF"/>
                </a:solidFill>
              </a:rPr>
              <a:pPr algn="r" fontAlgn="base">
                <a:spcBef>
                  <a:spcPct val="0"/>
                </a:spcBef>
                <a:spcAft>
                  <a:spcPct val="0"/>
                </a:spcAft>
                <a:defRPr/>
              </a:pPr>
              <a:t>‹#›</a:t>
            </a:fld>
            <a:endParaRPr lang="en-US" sz="1400" b="1" dirty="0">
              <a:solidFill>
                <a:srgbClr val="FFFFFF"/>
              </a:solidFill>
            </a:endParaRPr>
          </a:p>
        </p:txBody>
      </p:sp>
      <p:sp>
        <p:nvSpPr>
          <p:cNvPr id="6" name="Text Box 13"/>
          <p:cNvSpPr txBox="1">
            <a:spLocks noChangeArrowheads="1"/>
          </p:cNvSpPr>
          <p:nvPr userDrawn="1"/>
        </p:nvSpPr>
        <p:spPr bwMode="gray">
          <a:xfrm>
            <a:off x="2890838" y="6173788"/>
            <a:ext cx="6253162" cy="307975"/>
          </a:xfrm>
          <a:prstGeom prst="rect">
            <a:avLst/>
          </a:prstGeom>
          <a:noFill/>
          <a:ln w="9525">
            <a:noFill/>
            <a:miter lim="800000"/>
            <a:headEnd/>
            <a:tailEnd/>
          </a:ln>
          <a:effectLst/>
        </p:spPr>
        <p:txBody>
          <a:bodyPr>
            <a:spAutoFit/>
          </a:bodyPr>
          <a:lstStyle/>
          <a:p>
            <a:pPr algn="r" fontAlgn="base">
              <a:spcAft>
                <a:spcPct val="0"/>
              </a:spcAft>
              <a:defRPr/>
            </a:pPr>
            <a:r>
              <a:rPr lang="en-US" sz="1400" b="1" dirty="0">
                <a:solidFill>
                  <a:srgbClr val="FFFFFF"/>
                </a:solidFill>
              </a:rPr>
              <a:t>ICS Features and Principles</a:t>
            </a:r>
          </a:p>
        </p:txBody>
      </p:sp>
      <p:sp>
        <p:nvSpPr>
          <p:cNvPr id="37891" name="Rectangle 4"/>
          <p:cNvSpPr>
            <a:spLocks noGrp="1" noChangeAspect="1" noChangeArrowheads="1"/>
          </p:cNvSpPr>
          <p:nvPr>
            <p:ph type="ctrTitle"/>
          </p:nvPr>
        </p:nvSpPr>
        <p:spPr>
          <a:xfrm>
            <a:off x="736600" y="1901825"/>
            <a:ext cx="7772400" cy="1470025"/>
          </a:xfrm>
        </p:spPr>
        <p:txBody>
          <a:bodyPr/>
          <a:lstStyle>
            <a:lvl1pPr>
              <a:defRPr sz="4400">
                <a:solidFill>
                  <a:srgbClr val="FF0000"/>
                </a:solidFill>
              </a:defRPr>
            </a:lvl1pPr>
          </a:lstStyle>
          <a:p>
            <a:r>
              <a:rPr lang="en-US"/>
              <a:t>Click to edit Master title style</a:t>
            </a:r>
          </a:p>
        </p:txBody>
      </p:sp>
      <p:sp>
        <p:nvSpPr>
          <p:cNvPr id="37892" name="Rectangle 5"/>
          <p:cNvSpPr>
            <a:spLocks noGrp="1" noChangeArrowheads="1"/>
          </p:cNvSpPr>
          <p:nvPr>
            <p:ph type="subTitle" idx="1"/>
          </p:nvPr>
        </p:nvSpPr>
        <p:spPr>
          <a:xfrm>
            <a:off x="800100" y="2578100"/>
            <a:ext cx="6400800" cy="1752600"/>
          </a:xfrm>
        </p:spPr>
        <p:txBody>
          <a:bodyPr/>
          <a:lstStyle>
            <a:lvl1pPr marL="0" indent="0">
              <a:buFont typeface="Wingdings" pitchFamily="2" charset="2"/>
              <a:buNone/>
              <a:defRPr sz="4000">
                <a:latin typeface="Times New Roman" pitchFamily="18" charset="0"/>
              </a:defRPr>
            </a:lvl1pPr>
          </a:lstStyle>
          <a:p>
            <a:r>
              <a:rPr lang="en-US"/>
              <a:t>Click to edit Master subtitle style</a:t>
            </a:r>
          </a:p>
        </p:txBody>
      </p:sp>
    </p:spTree>
    <p:extLst>
      <p:ext uri="{BB962C8B-B14F-4D97-AF65-F5344CB8AC3E}">
        <p14:creationId xmlns:p14="http://schemas.microsoft.com/office/powerpoint/2010/main" val="2566675162"/>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tabLst/>
              <a:defRPr sz="2800">
                <a:latin typeface="+mn-lt"/>
              </a:defRPr>
            </a:lvl1pPr>
            <a:lvl2pPr>
              <a:tabLst>
                <a:tab pos="457200" algn="l"/>
              </a:tabLst>
              <a:defRPr sz="2800">
                <a:latin typeface="+mn-lt"/>
              </a:defRPr>
            </a:lvl2pPr>
            <a:lvl3pPr>
              <a:defRPr sz="2800">
                <a:latin typeface="+mn-lt"/>
              </a:defRPr>
            </a:lvl3pPr>
            <a:lvl4pPr>
              <a:defRPr sz="2800">
                <a:latin typeface="+mn-lt"/>
              </a:defRPr>
            </a:lvl4pPr>
            <a:lvl5pPr>
              <a:defRPr sz="28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523390044"/>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pic>
        <p:nvPicPr>
          <p:cNvPr id="4" name="Picture 7" descr="PPbkgFEMA_v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2"/>
          <p:cNvSpPr>
            <a:spLocks noChangeArrowheads="1"/>
          </p:cNvSpPr>
          <p:nvPr userDrawn="1"/>
        </p:nvSpPr>
        <p:spPr bwMode="gray">
          <a:xfrm>
            <a:off x="6248400" y="5969000"/>
            <a:ext cx="2895600" cy="476250"/>
          </a:xfrm>
          <a:prstGeom prst="rect">
            <a:avLst/>
          </a:prstGeom>
          <a:noFill/>
          <a:ln w="9525">
            <a:noFill/>
            <a:miter lim="800000"/>
            <a:headEnd/>
            <a:tailEnd/>
          </a:ln>
          <a:effectLst/>
        </p:spPr>
        <p:txBody>
          <a:bodyPr/>
          <a:lstStyle/>
          <a:p>
            <a:pPr algn="r" fontAlgn="base">
              <a:spcBef>
                <a:spcPct val="0"/>
              </a:spcBef>
              <a:spcAft>
                <a:spcPct val="0"/>
              </a:spcAft>
              <a:defRPr/>
            </a:pPr>
            <a:r>
              <a:rPr lang="en-US" sz="1400" b="1" dirty="0">
                <a:solidFill>
                  <a:srgbClr val="FFFFFF"/>
                </a:solidFill>
              </a:rPr>
              <a:t> Visual 3.</a:t>
            </a:r>
            <a:fld id="{FF6C99A7-FD4F-4878-96BA-FD5295EB95AF}" type="slidenum">
              <a:rPr lang="en-US" sz="1400" b="1">
                <a:solidFill>
                  <a:srgbClr val="FFFFFF"/>
                </a:solidFill>
              </a:rPr>
              <a:pPr algn="r" fontAlgn="base">
                <a:spcBef>
                  <a:spcPct val="0"/>
                </a:spcBef>
                <a:spcAft>
                  <a:spcPct val="0"/>
                </a:spcAft>
                <a:defRPr/>
              </a:pPr>
              <a:t>‹#›</a:t>
            </a:fld>
            <a:endParaRPr lang="en-US" sz="1400" b="1" dirty="0">
              <a:solidFill>
                <a:srgbClr val="FFFFFF"/>
              </a:solidFill>
            </a:endParaRPr>
          </a:p>
        </p:txBody>
      </p:sp>
      <p:sp>
        <p:nvSpPr>
          <p:cNvPr id="6" name="Text Box 13"/>
          <p:cNvSpPr txBox="1">
            <a:spLocks noChangeArrowheads="1"/>
          </p:cNvSpPr>
          <p:nvPr userDrawn="1"/>
        </p:nvSpPr>
        <p:spPr bwMode="gray">
          <a:xfrm>
            <a:off x="2890838" y="6181725"/>
            <a:ext cx="6253162" cy="307975"/>
          </a:xfrm>
          <a:prstGeom prst="rect">
            <a:avLst/>
          </a:prstGeom>
          <a:noFill/>
          <a:ln w="9525">
            <a:noFill/>
            <a:miter lim="800000"/>
            <a:headEnd/>
            <a:tailEnd/>
          </a:ln>
          <a:effectLst/>
        </p:spPr>
        <p:txBody>
          <a:bodyPr>
            <a:spAutoFit/>
          </a:bodyPr>
          <a:lstStyle/>
          <a:p>
            <a:pPr algn="r" fontAlgn="base">
              <a:spcAft>
                <a:spcPct val="0"/>
              </a:spcAft>
              <a:defRPr/>
            </a:pPr>
            <a:r>
              <a:rPr lang="en-US" sz="1400" b="1" dirty="0">
                <a:solidFill>
                  <a:srgbClr val="FFFFFF"/>
                </a:solidFill>
              </a:rPr>
              <a:t>ICS Features and Principles</a:t>
            </a:r>
          </a:p>
        </p:txBody>
      </p:sp>
      <p:sp>
        <p:nvSpPr>
          <p:cNvPr id="11"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10"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Tree>
    <p:extLst>
      <p:ext uri="{BB962C8B-B14F-4D97-AF65-F5344CB8AC3E}">
        <p14:creationId xmlns:p14="http://schemas.microsoft.com/office/powerpoint/2010/main" val="1811499028"/>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068388"/>
            <a:ext cx="4038600" cy="4646612"/>
          </a:xfrm>
        </p:spPr>
        <p:txBody>
          <a:bodyPr/>
          <a:lstStyle>
            <a:lvl1pPr marL="0" indent="0">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Content Placeholder 2"/>
          <p:cNvSpPr>
            <a:spLocks noGrp="1"/>
          </p:cNvSpPr>
          <p:nvPr>
            <p:ph sz="half" idx="1"/>
          </p:nvPr>
        </p:nvSpPr>
        <p:spPr>
          <a:xfrm>
            <a:off x="457200" y="1068388"/>
            <a:ext cx="4038600" cy="4646612"/>
          </a:xfrm>
        </p:spPr>
        <p:txBody>
          <a:bodyPr/>
          <a:lstStyle>
            <a:lvl1pPr marL="0" indent="0">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304800"/>
            <a:ext cx="8229600" cy="639763"/>
          </a:xfrm>
        </p:spPr>
        <p:txBody>
          <a:bodyPr/>
          <a:lstStyle/>
          <a:p>
            <a:r>
              <a:rPr lang="en-US" smtClean="0"/>
              <a:t>Click to edit Master title style</a:t>
            </a:r>
            <a:endParaRPr lang="en-US"/>
          </a:p>
        </p:txBody>
      </p:sp>
    </p:spTree>
    <p:extLst>
      <p:ext uri="{BB962C8B-B14F-4D97-AF65-F5344CB8AC3E}">
        <p14:creationId xmlns:p14="http://schemas.microsoft.com/office/powerpoint/2010/main" val="3006738731"/>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1985" y="4558352"/>
            <a:ext cx="7948684" cy="910988"/>
          </a:xfrm>
          <a:solidFill>
            <a:srgbClr val="000066"/>
          </a:solidFill>
        </p:spPr>
        <p:txBody>
          <a:bodyPr/>
          <a:lstStyle>
            <a:lvl1pPr>
              <a:defRPr sz="24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3" name="Content Placeholder 2"/>
          <p:cNvSpPr>
            <a:spLocks noGrp="1"/>
          </p:cNvSpPr>
          <p:nvPr>
            <p:ph sz="half" idx="1"/>
          </p:nvPr>
        </p:nvSpPr>
        <p:spPr>
          <a:xfrm>
            <a:off x="457199" y="1068388"/>
            <a:ext cx="7936173" cy="3162418"/>
          </a:xfrm>
        </p:spPr>
        <p:txBody>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 name="Title 1"/>
          <p:cNvSpPr>
            <a:spLocks noGrp="1"/>
          </p:cNvSpPr>
          <p:nvPr>
            <p:ph type="title"/>
          </p:nvPr>
        </p:nvSpPr>
        <p:spPr>
          <a:xfrm>
            <a:off x="457200" y="304800"/>
            <a:ext cx="8229600" cy="639763"/>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074101274"/>
      </p:ext>
    </p:extLst>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Oval Callout 3"/>
          <p:cNvSpPr/>
          <p:nvPr userDrawn="1"/>
        </p:nvSpPr>
        <p:spPr>
          <a:xfrm>
            <a:off x="1146412" y="1555844"/>
            <a:ext cx="6632812" cy="3016156"/>
          </a:xfrm>
          <a:prstGeom prst="wedgeEllipseCallout">
            <a:avLst/>
          </a:prstGeom>
          <a:solidFill>
            <a:schemeClr val="accent6">
              <a:lumMod val="75000"/>
            </a:schemeClr>
          </a:solidFill>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en-US" sz="2600" dirty="0">
              <a:solidFill>
                <a:srgbClr val="FFFFFF"/>
              </a:solidFill>
            </a:endParaRPr>
          </a:p>
        </p:txBody>
      </p:sp>
      <p:sp>
        <p:nvSpPr>
          <p:cNvPr id="5" name="Content Placeholder 3"/>
          <p:cNvSpPr>
            <a:spLocks noGrp="1"/>
          </p:cNvSpPr>
          <p:nvPr>
            <p:ph sz="half" idx="2"/>
          </p:nvPr>
        </p:nvSpPr>
        <p:spPr>
          <a:xfrm>
            <a:off x="1860076" y="2340588"/>
            <a:ext cx="5205484" cy="1119116"/>
          </a:xfrm>
          <a:noFill/>
        </p:spPr>
        <p:txBody>
          <a:bodyPr/>
          <a:lstStyle>
            <a:lvl1pPr algn="ctr">
              <a:defRPr sz="36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81513485"/>
      </p:ext>
    </p:extLst>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92902124"/>
      </p:ext>
    </p:extLst>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Content Placeholder 3"/>
          <p:cNvSpPr>
            <a:spLocks noGrp="1"/>
          </p:cNvSpPr>
          <p:nvPr>
            <p:ph sz="half" idx="13"/>
          </p:nvPr>
        </p:nvSpPr>
        <p:spPr>
          <a:xfrm>
            <a:off x="635011" y="4264172"/>
            <a:ext cx="7948684" cy="683500"/>
          </a:xfrm>
          <a:solidFill>
            <a:srgbClr val="000066"/>
          </a:solidFill>
        </p:spPr>
        <p:txBody>
          <a:bodyPr/>
          <a:lstStyle>
            <a:lvl1pPr marL="0" indent="0">
              <a:defRPr sz="24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6" name="Content Placeholder 3"/>
          <p:cNvSpPr>
            <a:spLocks noGrp="1"/>
          </p:cNvSpPr>
          <p:nvPr>
            <p:ph sz="half" idx="12"/>
          </p:nvPr>
        </p:nvSpPr>
        <p:spPr>
          <a:xfrm>
            <a:off x="631473" y="3473792"/>
            <a:ext cx="7948684" cy="683500"/>
          </a:xfrm>
          <a:solidFill>
            <a:srgbClr val="000066"/>
          </a:solidFill>
        </p:spPr>
        <p:txBody>
          <a:bodyPr/>
          <a:lstStyle>
            <a:lvl1pPr marL="0" indent="0">
              <a:defRPr sz="24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5" name="Content Placeholder 3"/>
          <p:cNvSpPr>
            <a:spLocks noGrp="1"/>
          </p:cNvSpPr>
          <p:nvPr>
            <p:ph sz="half" idx="11"/>
          </p:nvPr>
        </p:nvSpPr>
        <p:spPr>
          <a:xfrm>
            <a:off x="642105" y="2708261"/>
            <a:ext cx="7948684" cy="683500"/>
          </a:xfrm>
          <a:solidFill>
            <a:srgbClr val="000066"/>
          </a:solidFill>
        </p:spPr>
        <p:txBody>
          <a:bodyPr/>
          <a:lstStyle>
            <a:lvl1pPr marL="0" indent="0">
              <a:defRPr sz="24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4" name="Content Placeholder 3"/>
          <p:cNvSpPr>
            <a:spLocks noGrp="1"/>
          </p:cNvSpPr>
          <p:nvPr>
            <p:ph sz="half" idx="10"/>
          </p:nvPr>
        </p:nvSpPr>
        <p:spPr>
          <a:xfrm>
            <a:off x="652739" y="1932096"/>
            <a:ext cx="7948684" cy="683500"/>
          </a:xfrm>
          <a:solidFill>
            <a:srgbClr val="000066"/>
          </a:solidFill>
        </p:spPr>
        <p:txBody>
          <a:bodyPr/>
          <a:lstStyle>
            <a:lvl1pPr marL="0" indent="0">
              <a:defRPr sz="24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3" name="Content Placeholder 3"/>
          <p:cNvSpPr>
            <a:spLocks noGrp="1"/>
          </p:cNvSpPr>
          <p:nvPr>
            <p:ph sz="half" idx="2"/>
          </p:nvPr>
        </p:nvSpPr>
        <p:spPr>
          <a:xfrm>
            <a:off x="631474" y="1177198"/>
            <a:ext cx="7948684" cy="683500"/>
          </a:xfrm>
          <a:solidFill>
            <a:srgbClr val="000066"/>
          </a:solidFill>
        </p:spPr>
        <p:txBody>
          <a:bodyPr/>
          <a:lstStyle>
            <a:lvl1pPr marL="0" indent="0">
              <a:defRPr sz="24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77272232"/>
      </p:ext>
    </p:extLst>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cSld name="1_Title Only">
    <p:spTree>
      <p:nvGrpSpPr>
        <p:cNvPr id="1" name=""/>
        <p:cNvGrpSpPr/>
        <p:nvPr/>
      </p:nvGrpSpPr>
      <p:grpSpPr>
        <a:xfrm>
          <a:off x="0" y="0"/>
          <a:ext cx="0" cy="0"/>
          <a:chOff x="0" y="0"/>
          <a:chExt cx="0" cy="0"/>
        </a:xfrm>
      </p:grpSpPr>
      <p:pic>
        <p:nvPicPr>
          <p:cNvPr id="3" name="Picture 7" descr="PPbkgFEMA_v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p:nvCxnSpPr>
        <p:spPr>
          <a:xfrm>
            <a:off x="457200" y="990600"/>
            <a:ext cx="80772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ctangle 4"/>
          <p:cNvSpPr>
            <a:spLocks noChangeArrowheads="1"/>
          </p:cNvSpPr>
          <p:nvPr userDrawn="1"/>
        </p:nvSpPr>
        <p:spPr bwMode="gray">
          <a:xfrm>
            <a:off x="6248400" y="5969000"/>
            <a:ext cx="2895600" cy="476250"/>
          </a:xfrm>
          <a:prstGeom prst="rect">
            <a:avLst/>
          </a:prstGeom>
          <a:noFill/>
          <a:ln w="9525">
            <a:noFill/>
            <a:miter lim="800000"/>
            <a:headEnd/>
            <a:tailEnd/>
          </a:ln>
          <a:effectLst/>
        </p:spPr>
        <p:txBody>
          <a:bodyPr/>
          <a:lstStyle/>
          <a:p>
            <a:pPr algn="r" fontAlgn="base">
              <a:spcBef>
                <a:spcPct val="0"/>
              </a:spcBef>
              <a:spcAft>
                <a:spcPct val="0"/>
              </a:spcAft>
              <a:defRPr/>
            </a:pPr>
            <a:r>
              <a:rPr lang="en-US" sz="1400" b="1" dirty="0">
                <a:solidFill>
                  <a:srgbClr val="FFFFFF"/>
                </a:solidFill>
              </a:rPr>
              <a:t> Visual 3.</a:t>
            </a:r>
            <a:fld id="{6FC45D99-1841-4F16-A8FE-A2F0549FBAB6}" type="slidenum">
              <a:rPr lang="en-US" sz="1400" b="1">
                <a:solidFill>
                  <a:srgbClr val="FFFFFF"/>
                </a:solidFill>
              </a:rPr>
              <a:pPr algn="r" fontAlgn="base">
                <a:spcBef>
                  <a:spcPct val="0"/>
                </a:spcBef>
                <a:spcAft>
                  <a:spcPct val="0"/>
                </a:spcAft>
                <a:defRPr/>
              </a:pPr>
              <a:t>‹#›</a:t>
            </a:fld>
            <a:endParaRPr lang="en-US" sz="1400" b="1" dirty="0">
              <a:solidFill>
                <a:srgbClr val="FFFFFF"/>
              </a:solidFill>
            </a:endParaRPr>
          </a:p>
        </p:txBody>
      </p:sp>
      <p:sp>
        <p:nvSpPr>
          <p:cNvPr id="6" name="Text Box 13"/>
          <p:cNvSpPr txBox="1">
            <a:spLocks noChangeArrowheads="1"/>
          </p:cNvSpPr>
          <p:nvPr userDrawn="1"/>
        </p:nvSpPr>
        <p:spPr bwMode="gray">
          <a:xfrm>
            <a:off x="4267200" y="6181725"/>
            <a:ext cx="4876800" cy="304800"/>
          </a:xfrm>
          <a:prstGeom prst="rect">
            <a:avLst/>
          </a:prstGeom>
          <a:noFill/>
          <a:ln w="9525">
            <a:noFill/>
            <a:miter lim="800000"/>
            <a:headEnd/>
            <a:tailEnd/>
          </a:ln>
          <a:effectLst/>
        </p:spPr>
        <p:txBody>
          <a:bodyPr>
            <a:spAutoFit/>
          </a:bodyPr>
          <a:lstStyle/>
          <a:p>
            <a:pPr algn="r" fontAlgn="base">
              <a:spcBef>
                <a:spcPct val="50000"/>
              </a:spcBef>
              <a:spcAft>
                <a:spcPct val="0"/>
              </a:spcAft>
              <a:defRPr/>
            </a:pPr>
            <a:r>
              <a:rPr lang="en-US" sz="1400" b="1" dirty="0">
                <a:solidFill>
                  <a:srgbClr val="FFFFFF"/>
                </a:solidFill>
              </a:rPr>
              <a:t>ICS Features and Principles</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39219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PbkgFEMA_v0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2"/>
          <p:cNvSpPr>
            <a:spLocks noChangeArrowheads="1"/>
          </p:cNvSpPr>
          <p:nvPr userDrawn="1"/>
        </p:nvSpPr>
        <p:spPr bwMode="gray">
          <a:xfrm>
            <a:off x="6248400" y="5969000"/>
            <a:ext cx="2895600" cy="476250"/>
          </a:xfrm>
          <a:prstGeom prst="rect">
            <a:avLst/>
          </a:prstGeom>
          <a:noFill/>
          <a:ln w="9525">
            <a:noFill/>
            <a:miter lim="800000"/>
            <a:headEnd/>
            <a:tailEnd/>
          </a:ln>
          <a:effectLst/>
        </p:spPr>
        <p:txBody>
          <a:bodyPr/>
          <a:lstStyle/>
          <a:p>
            <a:pPr algn="r" fontAlgn="base">
              <a:spcBef>
                <a:spcPct val="0"/>
              </a:spcBef>
              <a:spcAft>
                <a:spcPct val="0"/>
              </a:spcAft>
              <a:defRPr/>
            </a:pPr>
            <a:r>
              <a:rPr lang="en-US" sz="1400" b="1" dirty="0">
                <a:solidFill>
                  <a:srgbClr val="FFFFFF"/>
                </a:solidFill>
              </a:rPr>
              <a:t> Visual 6.</a:t>
            </a:r>
            <a:fld id="{38A9542E-FAEC-424C-9145-2E2B59BBA0FF}" type="slidenum">
              <a:rPr lang="en-US" sz="1400" b="1">
                <a:solidFill>
                  <a:srgbClr val="FFFFFF"/>
                </a:solidFill>
              </a:rPr>
              <a:pPr algn="r" fontAlgn="base">
                <a:spcBef>
                  <a:spcPct val="0"/>
                </a:spcBef>
                <a:spcAft>
                  <a:spcPct val="0"/>
                </a:spcAft>
                <a:defRPr/>
              </a:pPr>
              <a:t>‹#›</a:t>
            </a:fld>
            <a:endParaRPr lang="en-US" sz="1400" b="1" dirty="0">
              <a:solidFill>
                <a:srgbClr val="FFFFFF"/>
              </a:solidFill>
            </a:endParaRPr>
          </a:p>
        </p:txBody>
      </p:sp>
      <p:sp>
        <p:nvSpPr>
          <p:cNvPr id="6" name="Text Box 13"/>
          <p:cNvSpPr txBox="1">
            <a:spLocks noChangeArrowheads="1"/>
          </p:cNvSpPr>
          <p:nvPr userDrawn="1"/>
        </p:nvSpPr>
        <p:spPr bwMode="gray">
          <a:xfrm>
            <a:off x="2890838" y="6181725"/>
            <a:ext cx="6253162" cy="307975"/>
          </a:xfrm>
          <a:prstGeom prst="rect">
            <a:avLst/>
          </a:prstGeom>
          <a:noFill/>
          <a:ln w="9525">
            <a:noFill/>
            <a:miter lim="800000"/>
            <a:headEnd/>
            <a:tailEnd/>
          </a:ln>
          <a:effectLst/>
        </p:spPr>
        <p:txBody>
          <a:bodyPr>
            <a:spAutoFit/>
          </a:bodyPr>
          <a:lstStyle/>
          <a:p>
            <a:pPr algn="r" fontAlgn="base">
              <a:spcAft>
                <a:spcPct val="0"/>
              </a:spcAft>
              <a:defRPr/>
            </a:pPr>
            <a:r>
              <a:rPr lang="en-US" sz="1400" b="1" dirty="0">
                <a:solidFill>
                  <a:srgbClr val="FFFFFF"/>
                </a:solidFill>
              </a:rPr>
              <a:t>Unified Command</a:t>
            </a:r>
          </a:p>
        </p:txBody>
      </p:sp>
      <p:sp>
        <p:nvSpPr>
          <p:cNvPr id="37891" name="Rectangle 4"/>
          <p:cNvSpPr>
            <a:spLocks noGrp="1" noChangeAspect="1" noChangeArrowheads="1"/>
          </p:cNvSpPr>
          <p:nvPr>
            <p:ph type="ctrTitle"/>
          </p:nvPr>
        </p:nvSpPr>
        <p:spPr>
          <a:xfrm>
            <a:off x="736600" y="1901825"/>
            <a:ext cx="7772400" cy="1470025"/>
          </a:xfrm>
        </p:spPr>
        <p:txBody>
          <a:bodyPr/>
          <a:lstStyle>
            <a:lvl1pPr>
              <a:defRPr sz="4400">
                <a:solidFill>
                  <a:srgbClr val="FF0000"/>
                </a:solidFill>
              </a:defRPr>
            </a:lvl1pPr>
          </a:lstStyle>
          <a:p>
            <a:r>
              <a:rPr lang="en-US"/>
              <a:t>Click to edit Master title style</a:t>
            </a:r>
          </a:p>
        </p:txBody>
      </p:sp>
      <p:sp>
        <p:nvSpPr>
          <p:cNvPr id="37892" name="Rectangle 5"/>
          <p:cNvSpPr>
            <a:spLocks noGrp="1" noChangeArrowheads="1"/>
          </p:cNvSpPr>
          <p:nvPr>
            <p:ph type="subTitle" idx="1"/>
          </p:nvPr>
        </p:nvSpPr>
        <p:spPr>
          <a:xfrm>
            <a:off x="800100" y="2578100"/>
            <a:ext cx="6400800" cy="1752600"/>
          </a:xfrm>
        </p:spPr>
        <p:txBody>
          <a:bodyPr/>
          <a:lstStyle>
            <a:lvl1pPr marL="0" indent="0">
              <a:buFont typeface="Wingdings" pitchFamily="2" charset="2"/>
              <a:buNone/>
              <a:defRPr sz="4000">
                <a:latin typeface="Times New Roman" pitchFamily="18" charset="0"/>
              </a:defRPr>
            </a:lvl1pPr>
          </a:lstStyle>
          <a:p>
            <a:r>
              <a:rPr lang="en-US"/>
              <a:t>Click to edit Master subtitle style</a:t>
            </a:r>
          </a:p>
        </p:txBody>
      </p:sp>
    </p:spTree>
    <p:extLst>
      <p:ext uri="{BB962C8B-B14F-4D97-AF65-F5344CB8AC3E}">
        <p14:creationId xmlns:p14="http://schemas.microsoft.com/office/powerpoint/2010/main" val="3956329551"/>
      </p:ext>
    </p:extLst>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tabLst/>
              <a:defRPr sz="2800">
                <a:latin typeface="+mn-lt"/>
              </a:defRPr>
            </a:lvl1pPr>
            <a:lvl2pPr>
              <a:tabLst>
                <a:tab pos="457200" algn="l"/>
              </a:tabLst>
              <a:defRPr sz="2800">
                <a:latin typeface="+mn-lt"/>
              </a:defRPr>
            </a:lvl2pPr>
            <a:lvl3pPr>
              <a:defRPr sz="2800">
                <a:latin typeface="+mn-lt"/>
              </a:defRPr>
            </a:lvl3pPr>
            <a:lvl4pPr>
              <a:defRPr sz="2800">
                <a:latin typeface="+mn-lt"/>
              </a:defRPr>
            </a:lvl4pPr>
            <a:lvl5pPr>
              <a:defRPr sz="28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364685330"/>
      </p:ext>
    </p:extLst>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pic>
        <p:nvPicPr>
          <p:cNvPr id="4" name="Picture 7" descr="PPbkgFEMA_v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2"/>
          <p:cNvSpPr>
            <a:spLocks noChangeArrowheads="1"/>
          </p:cNvSpPr>
          <p:nvPr userDrawn="1"/>
        </p:nvSpPr>
        <p:spPr bwMode="gray">
          <a:xfrm>
            <a:off x="6248400" y="5969000"/>
            <a:ext cx="2895600" cy="476250"/>
          </a:xfrm>
          <a:prstGeom prst="rect">
            <a:avLst/>
          </a:prstGeom>
          <a:noFill/>
          <a:ln w="9525">
            <a:noFill/>
            <a:miter lim="800000"/>
            <a:headEnd/>
            <a:tailEnd/>
          </a:ln>
          <a:effectLst/>
        </p:spPr>
        <p:txBody>
          <a:bodyPr/>
          <a:lstStyle/>
          <a:p>
            <a:pPr algn="r" fontAlgn="base">
              <a:spcBef>
                <a:spcPct val="0"/>
              </a:spcBef>
              <a:spcAft>
                <a:spcPct val="0"/>
              </a:spcAft>
              <a:defRPr/>
            </a:pPr>
            <a:r>
              <a:rPr lang="en-US" sz="1400" b="1" dirty="0">
                <a:solidFill>
                  <a:srgbClr val="FFFFFF"/>
                </a:solidFill>
              </a:rPr>
              <a:t> Visual 6.</a:t>
            </a:r>
            <a:fld id="{DAD15201-313F-47B7-B689-651885A56ECF}" type="slidenum">
              <a:rPr lang="en-US" sz="1400" b="1">
                <a:solidFill>
                  <a:srgbClr val="FFFFFF"/>
                </a:solidFill>
              </a:rPr>
              <a:pPr algn="r" fontAlgn="base">
                <a:spcBef>
                  <a:spcPct val="0"/>
                </a:spcBef>
                <a:spcAft>
                  <a:spcPct val="0"/>
                </a:spcAft>
                <a:defRPr/>
              </a:pPr>
              <a:t>‹#›</a:t>
            </a:fld>
            <a:endParaRPr lang="en-US" sz="1400" b="1" dirty="0">
              <a:solidFill>
                <a:srgbClr val="FFFFFF"/>
              </a:solidFill>
            </a:endParaRPr>
          </a:p>
        </p:txBody>
      </p:sp>
      <p:sp>
        <p:nvSpPr>
          <p:cNvPr id="6" name="Text Box 13"/>
          <p:cNvSpPr txBox="1">
            <a:spLocks noChangeArrowheads="1"/>
          </p:cNvSpPr>
          <p:nvPr userDrawn="1"/>
        </p:nvSpPr>
        <p:spPr bwMode="gray">
          <a:xfrm>
            <a:off x="2890838" y="6181725"/>
            <a:ext cx="6253162" cy="307975"/>
          </a:xfrm>
          <a:prstGeom prst="rect">
            <a:avLst/>
          </a:prstGeom>
          <a:noFill/>
          <a:ln w="9525">
            <a:noFill/>
            <a:miter lim="800000"/>
            <a:headEnd/>
            <a:tailEnd/>
          </a:ln>
          <a:effectLst/>
        </p:spPr>
        <p:txBody>
          <a:bodyPr>
            <a:spAutoFit/>
          </a:bodyPr>
          <a:lstStyle/>
          <a:p>
            <a:pPr algn="r" fontAlgn="base">
              <a:spcAft>
                <a:spcPct val="0"/>
              </a:spcAft>
              <a:defRPr/>
            </a:pPr>
            <a:r>
              <a:rPr lang="en-US" sz="1400" b="1" dirty="0">
                <a:solidFill>
                  <a:srgbClr val="FFFFFF"/>
                </a:solidFill>
              </a:rPr>
              <a:t>Unified Command</a:t>
            </a:r>
          </a:p>
        </p:txBody>
      </p:sp>
      <p:sp>
        <p:nvSpPr>
          <p:cNvPr id="11"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10"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Tree>
    <p:extLst>
      <p:ext uri="{BB962C8B-B14F-4D97-AF65-F5344CB8AC3E}">
        <p14:creationId xmlns:p14="http://schemas.microsoft.com/office/powerpoint/2010/main" val="3996463563"/>
      </p:ext>
    </p:extLst>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068388"/>
            <a:ext cx="4038600" cy="4646612"/>
          </a:xfrm>
        </p:spPr>
        <p:txBody>
          <a:bodyPr/>
          <a:lstStyle>
            <a:lvl1pPr marL="0" indent="0">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Content Placeholder 2"/>
          <p:cNvSpPr>
            <a:spLocks noGrp="1"/>
          </p:cNvSpPr>
          <p:nvPr>
            <p:ph sz="half" idx="1"/>
          </p:nvPr>
        </p:nvSpPr>
        <p:spPr>
          <a:xfrm>
            <a:off x="457200" y="1068388"/>
            <a:ext cx="4038600" cy="4646612"/>
          </a:xfrm>
        </p:spPr>
        <p:txBody>
          <a:bodyPr/>
          <a:lstStyle>
            <a:lvl1pPr marL="0" indent="0">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304800"/>
            <a:ext cx="8229600" cy="639763"/>
          </a:xfrm>
        </p:spPr>
        <p:txBody>
          <a:bodyPr/>
          <a:lstStyle/>
          <a:p>
            <a:r>
              <a:rPr lang="en-US" smtClean="0"/>
              <a:t>Click to edit Master title style</a:t>
            </a:r>
            <a:endParaRPr lang="en-US"/>
          </a:p>
        </p:txBody>
      </p:sp>
    </p:spTree>
    <p:extLst>
      <p:ext uri="{BB962C8B-B14F-4D97-AF65-F5344CB8AC3E}">
        <p14:creationId xmlns:p14="http://schemas.microsoft.com/office/powerpoint/2010/main" val="1820596688"/>
      </p:ext>
    </p:extLst>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1985" y="4558352"/>
            <a:ext cx="7948684" cy="910988"/>
          </a:xfrm>
          <a:solidFill>
            <a:srgbClr val="000066"/>
          </a:solidFill>
        </p:spPr>
        <p:txBody>
          <a:bodyPr/>
          <a:lstStyle>
            <a:lvl1pPr>
              <a:defRPr sz="24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3" name="Content Placeholder 2"/>
          <p:cNvSpPr>
            <a:spLocks noGrp="1"/>
          </p:cNvSpPr>
          <p:nvPr>
            <p:ph sz="half" idx="1"/>
          </p:nvPr>
        </p:nvSpPr>
        <p:spPr>
          <a:xfrm>
            <a:off x="457199" y="1068388"/>
            <a:ext cx="7936173" cy="3162418"/>
          </a:xfrm>
        </p:spPr>
        <p:txBody>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 name="Title 1"/>
          <p:cNvSpPr>
            <a:spLocks noGrp="1"/>
          </p:cNvSpPr>
          <p:nvPr>
            <p:ph type="title"/>
          </p:nvPr>
        </p:nvSpPr>
        <p:spPr>
          <a:xfrm>
            <a:off x="457200" y="304800"/>
            <a:ext cx="8229600" cy="639763"/>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17940642"/>
      </p:ext>
    </p:extLst>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Oval Callout 3"/>
          <p:cNvSpPr/>
          <p:nvPr userDrawn="1"/>
        </p:nvSpPr>
        <p:spPr>
          <a:xfrm>
            <a:off x="1146412" y="1555844"/>
            <a:ext cx="6632812" cy="3016156"/>
          </a:xfrm>
          <a:prstGeom prst="wedgeEllipseCallout">
            <a:avLst/>
          </a:prstGeom>
          <a:solidFill>
            <a:schemeClr val="accent6">
              <a:lumMod val="75000"/>
            </a:schemeClr>
          </a:solidFill>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en-US" sz="2600" dirty="0">
              <a:solidFill>
                <a:srgbClr val="FFFFFF"/>
              </a:solidFill>
            </a:endParaRPr>
          </a:p>
        </p:txBody>
      </p:sp>
      <p:sp>
        <p:nvSpPr>
          <p:cNvPr id="5" name="Content Placeholder 3"/>
          <p:cNvSpPr>
            <a:spLocks noGrp="1"/>
          </p:cNvSpPr>
          <p:nvPr>
            <p:ph sz="half" idx="2"/>
          </p:nvPr>
        </p:nvSpPr>
        <p:spPr>
          <a:xfrm>
            <a:off x="1860076" y="2340588"/>
            <a:ext cx="5205484" cy="1119116"/>
          </a:xfrm>
          <a:noFill/>
        </p:spPr>
        <p:txBody>
          <a:bodyPr/>
          <a:lstStyle>
            <a:lvl1pPr algn="ctr">
              <a:defRPr sz="36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35636295"/>
      </p:ext>
    </p:extLst>
  </p:cSld>
  <p:clrMapOvr>
    <a:masterClrMapping/>
  </p:clrMapOvr>
  <p:transition>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3353801"/>
      </p:ext>
    </p:extLst>
  </p:cSld>
  <p:clrMapOvr>
    <a:masterClrMapping/>
  </p:clrMapOvr>
  <p:transition>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Content Placeholder 3"/>
          <p:cNvSpPr>
            <a:spLocks noGrp="1"/>
          </p:cNvSpPr>
          <p:nvPr>
            <p:ph sz="half" idx="13"/>
          </p:nvPr>
        </p:nvSpPr>
        <p:spPr>
          <a:xfrm>
            <a:off x="635011" y="4264172"/>
            <a:ext cx="7948684" cy="683500"/>
          </a:xfrm>
          <a:solidFill>
            <a:srgbClr val="000066"/>
          </a:solidFill>
        </p:spPr>
        <p:txBody>
          <a:bodyPr/>
          <a:lstStyle>
            <a:lvl1pPr marL="0" indent="0">
              <a:defRPr sz="24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6" name="Content Placeholder 3"/>
          <p:cNvSpPr>
            <a:spLocks noGrp="1"/>
          </p:cNvSpPr>
          <p:nvPr>
            <p:ph sz="half" idx="12"/>
          </p:nvPr>
        </p:nvSpPr>
        <p:spPr>
          <a:xfrm>
            <a:off x="631473" y="3473792"/>
            <a:ext cx="7948684" cy="683500"/>
          </a:xfrm>
          <a:solidFill>
            <a:srgbClr val="000066"/>
          </a:solidFill>
        </p:spPr>
        <p:txBody>
          <a:bodyPr/>
          <a:lstStyle>
            <a:lvl1pPr marL="0" indent="0">
              <a:defRPr sz="24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5" name="Content Placeholder 3"/>
          <p:cNvSpPr>
            <a:spLocks noGrp="1"/>
          </p:cNvSpPr>
          <p:nvPr>
            <p:ph sz="half" idx="11"/>
          </p:nvPr>
        </p:nvSpPr>
        <p:spPr>
          <a:xfrm>
            <a:off x="642105" y="2708261"/>
            <a:ext cx="7948684" cy="683500"/>
          </a:xfrm>
          <a:solidFill>
            <a:srgbClr val="000066"/>
          </a:solidFill>
        </p:spPr>
        <p:txBody>
          <a:bodyPr/>
          <a:lstStyle>
            <a:lvl1pPr marL="0" indent="0">
              <a:defRPr sz="24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4" name="Content Placeholder 3"/>
          <p:cNvSpPr>
            <a:spLocks noGrp="1"/>
          </p:cNvSpPr>
          <p:nvPr>
            <p:ph sz="half" idx="10"/>
          </p:nvPr>
        </p:nvSpPr>
        <p:spPr>
          <a:xfrm>
            <a:off x="652739" y="1932096"/>
            <a:ext cx="7948684" cy="683500"/>
          </a:xfrm>
          <a:solidFill>
            <a:srgbClr val="000066"/>
          </a:solidFill>
        </p:spPr>
        <p:txBody>
          <a:bodyPr/>
          <a:lstStyle>
            <a:lvl1pPr marL="0" indent="0">
              <a:defRPr sz="24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3" name="Content Placeholder 3"/>
          <p:cNvSpPr>
            <a:spLocks noGrp="1"/>
          </p:cNvSpPr>
          <p:nvPr>
            <p:ph sz="half" idx="2"/>
          </p:nvPr>
        </p:nvSpPr>
        <p:spPr>
          <a:xfrm>
            <a:off x="631474" y="1177198"/>
            <a:ext cx="7948684" cy="683500"/>
          </a:xfrm>
          <a:solidFill>
            <a:srgbClr val="000066"/>
          </a:solidFill>
        </p:spPr>
        <p:txBody>
          <a:bodyPr/>
          <a:lstStyle>
            <a:lvl1pPr marL="0" indent="0">
              <a:defRPr sz="24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06324587"/>
      </p:ext>
    </p:extLst>
  </p:cSld>
  <p:clrMapOvr>
    <a:masterClrMapping/>
  </p:clrMapOvr>
  <p:transition>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PbkgFEMA_v0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0"/>
          <p:cNvSpPr txBox="1">
            <a:spLocks noChangeArrowheads="1"/>
          </p:cNvSpPr>
          <p:nvPr userDrawn="1"/>
        </p:nvSpPr>
        <p:spPr bwMode="gray">
          <a:xfrm>
            <a:off x="4038600" y="5943600"/>
            <a:ext cx="5105400" cy="1169551"/>
          </a:xfrm>
          <a:prstGeom prst="rect">
            <a:avLst/>
          </a:prstGeom>
          <a:noFill/>
          <a:ln w="9525">
            <a:noFill/>
            <a:miter lim="800000"/>
            <a:headEnd/>
            <a:tailEnd/>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base" hangingPunct="1">
              <a:spcBef>
                <a:spcPct val="50000"/>
              </a:spcBef>
              <a:spcAft>
                <a:spcPct val="0"/>
              </a:spcAft>
            </a:pPr>
            <a:r>
              <a:rPr lang="en-US" altLang="en-US" sz="1400" b="1" dirty="0">
                <a:solidFill>
                  <a:srgbClr val="FFFFFF"/>
                </a:solidFill>
                <a:cs typeface="Arial" charset="0"/>
              </a:rPr>
              <a:t>Understanding </a:t>
            </a:r>
            <a:r>
              <a:rPr lang="en-US" altLang="en-US" sz="1400" b="1" dirty="0" err="1">
                <a:solidFill>
                  <a:srgbClr val="FFFFFF"/>
                </a:solidFill>
                <a:cs typeface="Arial" charset="0"/>
              </a:rPr>
              <a:t>NIMS</a:t>
            </a:r>
            <a:r>
              <a:rPr lang="en-US" altLang="en-US" sz="1400" b="1" dirty="0">
                <a:solidFill>
                  <a:srgbClr val="FFFFFF"/>
                </a:solidFill>
                <a:cs typeface="Arial" charset="0"/>
              </a:rPr>
              <a:t/>
            </a:r>
            <a:br>
              <a:rPr lang="en-US" altLang="en-US" sz="1400" b="1" dirty="0">
                <a:solidFill>
                  <a:srgbClr val="FFFFFF"/>
                </a:solidFill>
                <a:cs typeface="Arial" charset="0"/>
              </a:rPr>
            </a:br>
            <a:r>
              <a:rPr lang="en-US" altLang="en-US" sz="1400" b="1" dirty="0" smtClean="0">
                <a:solidFill>
                  <a:srgbClr val="FFFFFF"/>
                </a:solidFill>
                <a:cs typeface="Arial" charset="0"/>
              </a:rPr>
              <a:t>IS-0700.A </a:t>
            </a:r>
            <a:r>
              <a:rPr lang="en-US" altLang="en-US" sz="1400" b="1" dirty="0">
                <a:solidFill>
                  <a:srgbClr val="FFFFFF"/>
                </a:solidFill>
                <a:cs typeface="Arial" charset="0"/>
              </a:rPr>
              <a:t>– </a:t>
            </a:r>
            <a:r>
              <a:rPr lang="en-US" altLang="en-US" sz="1400" b="1" dirty="0" smtClean="0">
                <a:solidFill>
                  <a:srgbClr val="FFFFFF"/>
                </a:solidFill>
                <a:cs typeface="Arial" charset="0"/>
              </a:rPr>
              <a:t>October 2014</a:t>
            </a:r>
            <a:r>
              <a:rPr lang="en-US" altLang="en-US" sz="1400" b="1" dirty="0">
                <a:solidFill>
                  <a:srgbClr val="FFFFFF"/>
                </a:solidFill>
                <a:cs typeface="Arial" charset="0"/>
              </a:rPr>
              <a:t/>
            </a:r>
            <a:br>
              <a:rPr lang="en-US" altLang="en-US" sz="1400" b="1" dirty="0">
                <a:solidFill>
                  <a:srgbClr val="FFFFFF"/>
                </a:solidFill>
                <a:cs typeface="Arial" charset="0"/>
              </a:rPr>
            </a:br>
            <a:r>
              <a:rPr lang="en-US" altLang="en-US" sz="1400" b="1" dirty="0">
                <a:solidFill>
                  <a:srgbClr val="FFFFFF"/>
                </a:solidFill>
                <a:cs typeface="Arial" charset="0"/>
              </a:rPr>
              <a:t>Visual 2.</a:t>
            </a:r>
            <a:fld id="{B0D8BEB3-43E7-43B4-A5F5-D15318608E6F}" type="slidenum">
              <a:rPr lang="en-US" altLang="en-US" sz="1400" b="1">
                <a:solidFill>
                  <a:srgbClr val="FFFFFF"/>
                </a:solidFill>
                <a:cs typeface="Arial" charset="0"/>
              </a:rPr>
              <a:pPr algn="r" eaLnBrk="1" fontAlgn="base" hangingPunct="1">
                <a:spcBef>
                  <a:spcPct val="50000"/>
                </a:spcBef>
                <a:spcAft>
                  <a:spcPct val="0"/>
                </a:spcAft>
              </a:pPr>
              <a:t>‹#›</a:t>
            </a:fld>
            <a:endParaRPr lang="en-US" altLang="en-US" sz="1400" b="1" dirty="0">
              <a:solidFill>
                <a:srgbClr val="FFFFFF"/>
              </a:solidFill>
              <a:cs typeface="Arial" charset="0"/>
            </a:endParaRPr>
          </a:p>
          <a:p>
            <a:pPr algn="r" fontAlgn="base">
              <a:spcBef>
                <a:spcPct val="0"/>
              </a:spcBef>
              <a:spcAft>
                <a:spcPct val="0"/>
              </a:spcAft>
            </a:pPr>
            <a:r>
              <a:rPr lang="en-US" altLang="en-US" sz="1400" b="1" dirty="0">
                <a:solidFill>
                  <a:srgbClr val="FFFFFF"/>
                </a:solidFill>
                <a:cs typeface="Arial" charset="0"/>
              </a:rPr>
              <a:t/>
            </a:r>
            <a:br>
              <a:rPr lang="en-US" altLang="en-US" sz="1400" b="1" dirty="0">
                <a:solidFill>
                  <a:srgbClr val="FFFFFF"/>
                </a:solidFill>
                <a:cs typeface="Arial" charset="0"/>
              </a:rPr>
            </a:br>
            <a:endParaRPr lang="en-US" altLang="en-US" sz="1400" b="1" dirty="0">
              <a:solidFill>
                <a:srgbClr val="FFFFFF"/>
              </a:solidFill>
              <a:cs typeface="Arial" charset="0"/>
            </a:endParaRPr>
          </a:p>
        </p:txBody>
      </p:sp>
      <p:sp>
        <p:nvSpPr>
          <p:cNvPr id="37891" name="Rectangle 4"/>
          <p:cNvSpPr>
            <a:spLocks noGrp="1" noChangeAspect="1" noChangeArrowheads="1"/>
          </p:cNvSpPr>
          <p:nvPr>
            <p:ph type="ctrTitle"/>
          </p:nvPr>
        </p:nvSpPr>
        <p:spPr>
          <a:xfrm>
            <a:off x="736600" y="1901825"/>
            <a:ext cx="7772400" cy="1470025"/>
          </a:xfrm>
        </p:spPr>
        <p:txBody>
          <a:bodyPr/>
          <a:lstStyle>
            <a:lvl1pPr>
              <a:defRPr sz="4400">
                <a:solidFill>
                  <a:srgbClr val="FF0000"/>
                </a:solidFill>
              </a:defRPr>
            </a:lvl1pPr>
          </a:lstStyle>
          <a:p>
            <a:r>
              <a:rPr lang="en-US"/>
              <a:t>Click to edit Master title style</a:t>
            </a:r>
          </a:p>
        </p:txBody>
      </p:sp>
      <p:sp>
        <p:nvSpPr>
          <p:cNvPr id="37892" name="Rectangle 5"/>
          <p:cNvSpPr>
            <a:spLocks noGrp="1" noChangeArrowheads="1"/>
          </p:cNvSpPr>
          <p:nvPr>
            <p:ph type="subTitle" idx="1"/>
          </p:nvPr>
        </p:nvSpPr>
        <p:spPr>
          <a:xfrm>
            <a:off x="800100" y="2578100"/>
            <a:ext cx="6400800" cy="1752600"/>
          </a:xfrm>
        </p:spPr>
        <p:txBody>
          <a:bodyPr/>
          <a:lstStyle>
            <a:lvl1pPr marL="0" indent="0">
              <a:buFont typeface="Wingdings" pitchFamily="2" charset="2"/>
              <a:buNone/>
              <a:defRPr sz="4000">
                <a:latin typeface="Times New Roman" pitchFamily="18" charset="0"/>
              </a:defRPr>
            </a:lvl1pPr>
          </a:lstStyle>
          <a:p>
            <a:r>
              <a:rPr lang="en-US"/>
              <a:t>Click to edit Master subtitle style</a:t>
            </a:r>
          </a:p>
        </p:txBody>
      </p:sp>
    </p:spTree>
    <p:extLst>
      <p:ext uri="{BB962C8B-B14F-4D97-AF65-F5344CB8AC3E}">
        <p14:creationId xmlns:p14="http://schemas.microsoft.com/office/powerpoint/2010/main" val="3192628985"/>
      </p:ext>
    </p:extLst>
  </p:cSld>
  <p:clrMapOvr>
    <a:masterClrMapping/>
  </p:clrMapOvr>
  <p:transition>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None/>
              <a:defRPr/>
            </a:lvl1pPr>
            <a:lvl2pPr marL="342900" indent="-280988">
              <a:defRPr/>
            </a:lvl2pPr>
            <a:lvl3pPr marL="685800" indent="-280988">
              <a:defRPr/>
            </a:lvl3pPr>
            <a:lvl4pPr marL="1143000" indent="-342900">
              <a:defRPr/>
            </a:lvl4pPr>
            <a:lvl5pPr marL="1433513" indent="-290513">
              <a:tabLst>
                <a:tab pos="1433513" algn="l"/>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75406472"/>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668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92403066"/>
      </p:ext>
    </p:extLst>
  </p:cSld>
  <p:clrMapOvr>
    <a:masterClrMapping/>
  </p:clrMapOvr>
  <p:transition>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871099170"/>
      </p:ext>
    </p:extLst>
  </p:cSld>
  <p:clrMapOvr>
    <a:masterClrMapping/>
  </p:clrMapOvr>
  <p:transition>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3024772"/>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1.png"/><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1.png"/><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10" Type="http://schemas.openxmlformats.org/officeDocument/2006/relationships/image" Target="../media/image1.png"/><Relationship Id="rId4" Type="http://schemas.openxmlformats.org/officeDocument/2006/relationships/slideLayout" Target="../slideLayouts/slideLayout33.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0.xml"/><Relationship Id="rId7" Type="http://schemas.openxmlformats.org/officeDocument/2006/relationships/image" Target="../media/image1.png"/><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theme" Target="../theme/theme5.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PPbkgFEMA_v0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457200" y="990600"/>
            <a:ext cx="80772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12"/>
          <p:cNvSpPr>
            <a:spLocks noChangeArrowheads="1"/>
          </p:cNvSpPr>
          <p:nvPr/>
        </p:nvSpPr>
        <p:spPr bwMode="gray">
          <a:xfrm>
            <a:off x="6248400" y="5969000"/>
            <a:ext cx="2895600" cy="476250"/>
          </a:xfrm>
          <a:prstGeom prst="rect">
            <a:avLst/>
          </a:prstGeom>
          <a:noFill/>
          <a:ln w="9525">
            <a:noFill/>
            <a:miter lim="800000"/>
            <a:headEnd/>
            <a:tailEnd/>
          </a:ln>
          <a:effectLst/>
        </p:spPr>
        <p:txBody>
          <a:bodyPr/>
          <a:lstStyle/>
          <a:p>
            <a:pPr algn="r" fontAlgn="base">
              <a:spcBef>
                <a:spcPct val="0"/>
              </a:spcBef>
              <a:spcAft>
                <a:spcPct val="0"/>
              </a:spcAft>
              <a:defRPr/>
            </a:pPr>
            <a:r>
              <a:rPr lang="en-US" sz="1400" b="1" dirty="0">
                <a:solidFill>
                  <a:srgbClr val="FFFFFF"/>
                </a:solidFill>
              </a:rPr>
              <a:t> Visual 2.</a:t>
            </a:r>
            <a:fld id="{52A28CE2-6673-45A4-8572-8B8ED2B4AE9C}" type="slidenum">
              <a:rPr lang="en-US" sz="1400" b="1">
                <a:solidFill>
                  <a:srgbClr val="FFFFFF"/>
                </a:solidFill>
              </a:rPr>
              <a:pPr algn="r" fontAlgn="base">
                <a:spcBef>
                  <a:spcPct val="0"/>
                </a:spcBef>
                <a:spcAft>
                  <a:spcPct val="0"/>
                </a:spcAft>
                <a:defRPr/>
              </a:pPr>
              <a:t>‹#›</a:t>
            </a:fld>
            <a:endParaRPr lang="en-US" sz="1400" b="1" dirty="0">
              <a:solidFill>
                <a:srgbClr val="FFFFFF"/>
              </a:solidFill>
            </a:endParaRPr>
          </a:p>
        </p:txBody>
      </p:sp>
      <p:sp>
        <p:nvSpPr>
          <p:cNvPr id="10" name="Text Box 13"/>
          <p:cNvSpPr txBox="1">
            <a:spLocks noChangeArrowheads="1"/>
          </p:cNvSpPr>
          <p:nvPr/>
        </p:nvSpPr>
        <p:spPr bwMode="gray">
          <a:xfrm>
            <a:off x="2890838" y="6181725"/>
            <a:ext cx="6253162" cy="307975"/>
          </a:xfrm>
          <a:prstGeom prst="rect">
            <a:avLst/>
          </a:prstGeom>
          <a:noFill/>
          <a:ln w="9525">
            <a:noFill/>
            <a:miter lim="800000"/>
            <a:headEnd/>
            <a:tailEnd/>
          </a:ln>
          <a:effectLst/>
        </p:spPr>
        <p:txBody>
          <a:bodyPr>
            <a:spAutoFit/>
          </a:bodyPr>
          <a:lstStyle/>
          <a:p>
            <a:pPr algn="r" fontAlgn="base">
              <a:spcAft>
                <a:spcPct val="0"/>
              </a:spcAft>
              <a:defRPr/>
            </a:pPr>
            <a:r>
              <a:rPr lang="en-US" sz="1400" b="1" dirty="0">
                <a:solidFill>
                  <a:srgbClr val="FFFFFF"/>
                </a:solidFill>
              </a:rPr>
              <a:t>ICS Overview</a:t>
            </a:r>
          </a:p>
        </p:txBody>
      </p:sp>
      <p:sp>
        <p:nvSpPr>
          <p:cNvPr id="1030" name="Rectangle 3"/>
          <p:cNvSpPr>
            <a:spLocks noGrp="1" noChangeArrowheads="1"/>
          </p:cNvSpPr>
          <p:nvPr>
            <p:ph type="body" idx="1"/>
          </p:nvPr>
        </p:nvSpPr>
        <p:spPr bwMode="auto">
          <a:xfrm>
            <a:off x="457200" y="1068388"/>
            <a:ext cx="8229600" cy="464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31" name="Rectangle 2"/>
          <p:cNvSpPr>
            <a:spLocks noGrp="1" noChangeArrowheads="1"/>
          </p:cNvSpPr>
          <p:nvPr>
            <p:ph type="title"/>
          </p:nvPr>
        </p:nvSpPr>
        <p:spPr bwMode="auto">
          <a:xfrm>
            <a:off x="457200" y="304800"/>
            <a:ext cx="8229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29480307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ransition>
    <p:wipe dir="r"/>
  </p:transition>
  <p:hf sldNum="0" hdr="0" ftr="0" dt="0"/>
  <p:txStyles>
    <p:titleStyle>
      <a:lvl1pPr algn="l" rtl="0" eaLnBrk="0" fontAlgn="base" hangingPunct="0">
        <a:spcBef>
          <a:spcPct val="0"/>
        </a:spcBef>
        <a:spcAft>
          <a:spcPct val="0"/>
        </a:spcAft>
        <a:defRPr sz="3800" b="1">
          <a:solidFill>
            <a:srgbClr val="000066"/>
          </a:solidFill>
          <a:latin typeface="+mj-lt"/>
          <a:ea typeface="+mj-ea"/>
          <a:cs typeface="+mj-cs"/>
        </a:defRPr>
      </a:lvl1pPr>
      <a:lvl2pPr algn="l" rtl="0" eaLnBrk="0" fontAlgn="base" hangingPunct="0">
        <a:spcBef>
          <a:spcPct val="0"/>
        </a:spcBef>
        <a:spcAft>
          <a:spcPct val="0"/>
        </a:spcAft>
        <a:defRPr sz="3800" b="1">
          <a:solidFill>
            <a:srgbClr val="000066"/>
          </a:solidFill>
          <a:latin typeface="Times New Roman" pitchFamily="18" charset="0"/>
          <a:cs typeface="Arial" charset="0"/>
        </a:defRPr>
      </a:lvl2pPr>
      <a:lvl3pPr algn="l" rtl="0" eaLnBrk="0" fontAlgn="base" hangingPunct="0">
        <a:spcBef>
          <a:spcPct val="0"/>
        </a:spcBef>
        <a:spcAft>
          <a:spcPct val="0"/>
        </a:spcAft>
        <a:defRPr sz="3800" b="1">
          <a:solidFill>
            <a:srgbClr val="000066"/>
          </a:solidFill>
          <a:latin typeface="Times New Roman" pitchFamily="18" charset="0"/>
          <a:cs typeface="Arial" charset="0"/>
        </a:defRPr>
      </a:lvl3pPr>
      <a:lvl4pPr algn="l" rtl="0" eaLnBrk="0" fontAlgn="base" hangingPunct="0">
        <a:spcBef>
          <a:spcPct val="0"/>
        </a:spcBef>
        <a:spcAft>
          <a:spcPct val="0"/>
        </a:spcAft>
        <a:defRPr sz="3800" b="1">
          <a:solidFill>
            <a:srgbClr val="000066"/>
          </a:solidFill>
          <a:latin typeface="Times New Roman" pitchFamily="18" charset="0"/>
          <a:cs typeface="Arial" charset="0"/>
        </a:defRPr>
      </a:lvl4pPr>
      <a:lvl5pPr algn="l" rtl="0" eaLnBrk="0" fontAlgn="base" hangingPunct="0">
        <a:spcBef>
          <a:spcPct val="0"/>
        </a:spcBef>
        <a:spcAft>
          <a:spcPct val="0"/>
        </a:spcAft>
        <a:defRPr sz="3800" b="1">
          <a:solidFill>
            <a:srgbClr val="000066"/>
          </a:solidFill>
          <a:latin typeface="Times New Roman" pitchFamily="18" charset="0"/>
          <a:cs typeface="Arial" charset="0"/>
        </a:defRPr>
      </a:lvl5pPr>
      <a:lvl6pPr marL="457200" algn="l" rtl="0" eaLnBrk="1" fontAlgn="base" hangingPunct="1">
        <a:spcBef>
          <a:spcPct val="0"/>
        </a:spcBef>
        <a:spcAft>
          <a:spcPct val="0"/>
        </a:spcAft>
        <a:defRPr sz="3800" b="1">
          <a:solidFill>
            <a:srgbClr val="000066"/>
          </a:solidFill>
          <a:latin typeface="Times New Roman" pitchFamily="18" charset="0"/>
          <a:cs typeface="Arial" charset="0"/>
        </a:defRPr>
      </a:lvl6pPr>
      <a:lvl7pPr marL="914400" algn="l" rtl="0" eaLnBrk="1" fontAlgn="base" hangingPunct="1">
        <a:spcBef>
          <a:spcPct val="0"/>
        </a:spcBef>
        <a:spcAft>
          <a:spcPct val="0"/>
        </a:spcAft>
        <a:defRPr sz="3800" b="1">
          <a:solidFill>
            <a:srgbClr val="000066"/>
          </a:solidFill>
          <a:latin typeface="Times New Roman" pitchFamily="18" charset="0"/>
          <a:cs typeface="Arial" charset="0"/>
        </a:defRPr>
      </a:lvl7pPr>
      <a:lvl8pPr marL="1371600" algn="l" rtl="0" eaLnBrk="1" fontAlgn="base" hangingPunct="1">
        <a:spcBef>
          <a:spcPct val="0"/>
        </a:spcBef>
        <a:spcAft>
          <a:spcPct val="0"/>
        </a:spcAft>
        <a:defRPr sz="3800" b="1">
          <a:solidFill>
            <a:srgbClr val="000066"/>
          </a:solidFill>
          <a:latin typeface="Times New Roman" pitchFamily="18" charset="0"/>
          <a:cs typeface="Arial" charset="0"/>
        </a:defRPr>
      </a:lvl8pPr>
      <a:lvl9pPr marL="1828800" algn="l" rtl="0" eaLnBrk="1" fontAlgn="base" hangingPunct="1">
        <a:spcBef>
          <a:spcPct val="0"/>
        </a:spcBef>
        <a:spcAft>
          <a:spcPct val="0"/>
        </a:spcAft>
        <a:defRPr sz="3800" b="1">
          <a:solidFill>
            <a:srgbClr val="000066"/>
          </a:solidFill>
          <a:latin typeface="Times New Roman" pitchFamily="18" charset="0"/>
          <a:cs typeface="Arial" charset="0"/>
        </a:defRPr>
      </a:lvl9pPr>
    </p:titleStyle>
    <p:bodyStyle>
      <a:lvl1pPr marL="342900" indent="-342900" algn="l" rtl="0" eaLnBrk="0" fontAlgn="base" hangingPunct="0">
        <a:spcBef>
          <a:spcPct val="20000"/>
        </a:spcBef>
        <a:spcAft>
          <a:spcPct val="0"/>
        </a:spcAft>
        <a:buChar char="•"/>
        <a:tabLst>
          <a:tab pos="457200" algn="l"/>
        </a:tabLst>
        <a:defRPr sz="2800" b="1">
          <a:solidFill>
            <a:srgbClr val="000066"/>
          </a:solidFill>
          <a:latin typeface="+mn-lt"/>
          <a:ea typeface="+mn-ea"/>
          <a:cs typeface="+mn-cs"/>
        </a:defRPr>
      </a:lvl1pPr>
      <a:lvl2pPr marL="457200" indent="-342900" algn="l" rtl="0" eaLnBrk="0" fontAlgn="base" hangingPunct="0">
        <a:spcBef>
          <a:spcPct val="20000"/>
        </a:spcBef>
        <a:spcAft>
          <a:spcPct val="0"/>
        </a:spcAft>
        <a:buFont typeface="Wingdings" pitchFamily="2" charset="2"/>
        <a:buChar char="§"/>
        <a:tabLst>
          <a:tab pos="457200" algn="l"/>
        </a:tabLst>
        <a:defRPr sz="2800" b="1">
          <a:solidFill>
            <a:srgbClr val="000066"/>
          </a:solidFill>
          <a:latin typeface="+mn-lt"/>
          <a:cs typeface="+mn-cs"/>
        </a:defRPr>
      </a:lvl2pPr>
      <a:lvl3pPr marL="914400" indent="-342900" algn="l" rtl="0" eaLnBrk="0" fontAlgn="base" hangingPunct="0">
        <a:spcBef>
          <a:spcPct val="20000"/>
        </a:spcBef>
        <a:spcAft>
          <a:spcPct val="0"/>
        </a:spcAft>
        <a:buFont typeface="Wingdings" pitchFamily="2" charset="2"/>
        <a:buChar char="§"/>
        <a:tabLst>
          <a:tab pos="914400" algn="l"/>
        </a:tabLst>
        <a:defRPr sz="2800" b="1">
          <a:solidFill>
            <a:srgbClr val="000066"/>
          </a:solidFill>
          <a:latin typeface="+mn-lt"/>
          <a:cs typeface="+mn-cs"/>
        </a:defRPr>
      </a:lvl3pPr>
      <a:lvl4pPr marL="1371600" indent="-342900" algn="l" rtl="0" eaLnBrk="0" fontAlgn="base" hangingPunct="0">
        <a:spcBef>
          <a:spcPct val="20000"/>
        </a:spcBef>
        <a:spcAft>
          <a:spcPct val="0"/>
        </a:spcAft>
        <a:buFont typeface="Wingdings" pitchFamily="2" charset="2"/>
        <a:buChar char="§"/>
        <a:tabLst>
          <a:tab pos="1371600" algn="l"/>
        </a:tabLst>
        <a:defRPr sz="2800" b="1">
          <a:solidFill>
            <a:srgbClr val="000066"/>
          </a:solidFill>
          <a:latin typeface="+mn-lt"/>
          <a:cs typeface="+mn-cs"/>
        </a:defRPr>
      </a:lvl4pPr>
      <a:lvl5pPr marL="2174875" indent="-228600" algn="l" rtl="0" eaLnBrk="0" fontAlgn="base" hangingPunct="0">
        <a:spcBef>
          <a:spcPct val="20000"/>
        </a:spcBef>
        <a:spcAft>
          <a:spcPct val="0"/>
        </a:spcAft>
        <a:buChar char="»"/>
        <a:tabLst>
          <a:tab pos="401638" algn="l"/>
        </a:tabLst>
        <a:defRPr sz="2000" b="1">
          <a:solidFill>
            <a:srgbClr val="000066"/>
          </a:solidFill>
          <a:latin typeface="+mn-lt"/>
          <a:cs typeface="+mn-cs"/>
        </a:defRPr>
      </a:lvl5pPr>
      <a:lvl6pPr marL="26320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6pPr>
      <a:lvl7pPr marL="30892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7pPr>
      <a:lvl8pPr marL="35464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8pPr>
      <a:lvl9pPr marL="40036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PPbkgFEMA_v0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457200" y="990600"/>
            <a:ext cx="80772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12"/>
          <p:cNvSpPr>
            <a:spLocks noChangeArrowheads="1"/>
          </p:cNvSpPr>
          <p:nvPr/>
        </p:nvSpPr>
        <p:spPr bwMode="gray">
          <a:xfrm>
            <a:off x="6248400" y="5969000"/>
            <a:ext cx="2895600" cy="476250"/>
          </a:xfrm>
          <a:prstGeom prst="rect">
            <a:avLst/>
          </a:prstGeom>
          <a:noFill/>
          <a:ln w="9525">
            <a:noFill/>
            <a:miter lim="800000"/>
            <a:headEnd/>
            <a:tailEnd/>
          </a:ln>
          <a:effectLst/>
        </p:spPr>
        <p:txBody>
          <a:bodyPr/>
          <a:lstStyle/>
          <a:p>
            <a:pPr algn="r" fontAlgn="base">
              <a:spcBef>
                <a:spcPct val="0"/>
              </a:spcBef>
              <a:spcAft>
                <a:spcPct val="0"/>
              </a:spcAft>
              <a:defRPr/>
            </a:pPr>
            <a:r>
              <a:rPr lang="en-US" sz="1400" b="1" dirty="0">
                <a:solidFill>
                  <a:srgbClr val="FFFFFF"/>
                </a:solidFill>
              </a:rPr>
              <a:t> Visual 3.</a:t>
            </a:r>
            <a:fld id="{0AF5875A-CFDD-47E5-84AE-F9FC5163BAA1}" type="slidenum">
              <a:rPr lang="en-US" sz="1400" b="1">
                <a:solidFill>
                  <a:srgbClr val="FFFFFF"/>
                </a:solidFill>
              </a:rPr>
              <a:pPr algn="r" fontAlgn="base">
                <a:spcBef>
                  <a:spcPct val="0"/>
                </a:spcBef>
                <a:spcAft>
                  <a:spcPct val="0"/>
                </a:spcAft>
                <a:defRPr/>
              </a:pPr>
              <a:t>‹#›</a:t>
            </a:fld>
            <a:endParaRPr lang="en-US" sz="1400" b="1" dirty="0">
              <a:solidFill>
                <a:srgbClr val="FFFFFF"/>
              </a:solidFill>
            </a:endParaRPr>
          </a:p>
        </p:txBody>
      </p:sp>
      <p:sp>
        <p:nvSpPr>
          <p:cNvPr id="10" name="Text Box 13"/>
          <p:cNvSpPr txBox="1">
            <a:spLocks noChangeArrowheads="1"/>
          </p:cNvSpPr>
          <p:nvPr/>
        </p:nvSpPr>
        <p:spPr bwMode="gray">
          <a:xfrm>
            <a:off x="2890838" y="6181725"/>
            <a:ext cx="6253162" cy="307975"/>
          </a:xfrm>
          <a:prstGeom prst="rect">
            <a:avLst/>
          </a:prstGeom>
          <a:noFill/>
          <a:ln w="9525">
            <a:noFill/>
            <a:miter lim="800000"/>
            <a:headEnd/>
            <a:tailEnd/>
          </a:ln>
          <a:effectLst/>
        </p:spPr>
        <p:txBody>
          <a:bodyPr>
            <a:spAutoFit/>
          </a:bodyPr>
          <a:lstStyle/>
          <a:p>
            <a:pPr algn="r" fontAlgn="base">
              <a:spcAft>
                <a:spcPct val="0"/>
              </a:spcAft>
              <a:defRPr/>
            </a:pPr>
            <a:r>
              <a:rPr lang="en-US" sz="1400" b="1" dirty="0">
                <a:solidFill>
                  <a:srgbClr val="FFFFFF"/>
                </a:solidFill>
              </a:rPr>
              <a:t>ICS Features and Principles</a:t>
            </a:r>
          </a:p>
        </p:txBody>
      </p:sp>
      <p:sp>
        <p:nvSpPr>
          <p:cNvPr id="1030" name="Rectangle 3"/>
          <p:cNvSpPr>
            <a:spLocks noGrp="1" noChangeArrowheads="1"/>
          </p:cNvSpPr>
          <p:nvPr>
            <p:ph type="body" idx="1"/>
          </p:nvPr>
        </p:nvSpPr>
        <p:spPr bwMode="auto">
          <a:xfrm>
            <a:off x="457200" y="1068388"/>
            <a:ext cx="8229600" cy="464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31" name="Rectangle 2"/>
          <p:cNvSpPr>
            <a:spLocks noGrp="1" noChangeArrowheads="1"/>
          </p:cNvSpPr>
          <p:nvPr>
            <p:ph type="title"/>
          </p:nvPr>
        </p:nvSpPr>
        <p:spPr bwMode="auto">
          <a:xfrm>
            <a:off x="457200" y="304800"/>
            <a:ext cx="8229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109198043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Lst>
  <p:transition>
    <p:wipe dir="r"/>
  </p:transition>
  <p:hf sldNum="0" hdr="0" ftr="0" dt="0"/>
  <p:txStyles>
    <p:titleStyle>
      <a:lvl1pPr algn="l" rtl="0" eaLnBrk="0" fontAlgn="base" hangingPunct="0">
        <a:spcBef>
          <a:spcPct val="0"/>
        </a:spcBef>
        <a:spcAft>
          <a:spcPct val="0"/>
        </a:spcAft>
        <a:defRPr sz="3800" b="1">
          <a:solidFill>
            <a:srgbClr val="000066"/>
          </a:solidFill>
          <a:latin typeface="+mj-lt"/>
          <a:ea typeface="+mj-ea"/>
          <a:cs typeface="+mj-cs"/>
        </a:defRPr>
      </a:lvl1pPr>
      <a:lvl2pPr algn="l" rtl="0" eaLnBrk="0" fontAlgn="base" hangingPunct="0">
        <a:spcBef>
          <a:spcPct val="0"/>
        </a:spcBef>
        <a:spcAft>
          <a:spcPct val="0"/>
        </a:spcAft>
        <a:defRPr sz="3800" b="1">
          <a:solidFill>
            <a:srgbClr val="000066"/>
          </a:solidFill>
          <a:latin typeface="Times New Roman" pitchFamily="18" charset="0"/>
          <a:cs typeface="Arial" charset="0"/>
        </a:defRPr>
      </a:lvl2pPr>
      <a:lvl3pPr algn="l" rtl="0" eaLnBrk="0" fontAlgn="base" hangingPunct="0">
        <a:spcBef>
          <a:spcPct val="0"/>
        </a:spcBef>
        <a:spcAft>
          <a:spcPct val="0"/>
        </a:spcAft>
        <a:defRPr sz="3800" b="1">
          <a:solidFill>
            <a:srgbClr val="000066"/>
          </a:solidFill>
          <a:latin typeface="Times New Roman" pitchFamily="18" charset="0"/>
          <a:cs typeface="Arial" charset="0"/>
        </a:defRPr>
      </a:lvl3pPr>
      <a:lvl4pPr algn="l" rtl="0" eaLnBrk="0" fontAlgn="base" hangingPunct="0">
        <a:spcBef>
          <a:spcPct val="0"/>
        </a:spcBef>
        <a:spcAft>
          <a:spcPct val="0"/>
        </a:spcAft>
        <a:defRPr sz="3800" b="1">
          <a:solidFill>
            <a:srgbClr val="000066"/>
          </a:solidFill>
          <a:latin typeface="Times New Roman" pitchFamily="18" charset="0"/>
          <a:cs typeface="Arial" charset="0"/>
        </a:defRPr>
      </a:lvl4pPr>
      <a:lvl5pPr algn="l" rtl="0" eaLnBrk="0" fontAlgn="base" hangingPunct="0">
        <a:spcBef>
          <a:spcPct val="0"/>
        </a:spcBef>
        <a:spcAft>
          <a:spcPct val="0"/>
        </a:spcAft>
        <a:defRPr sz="3800" b="1">
          <a:solidFill>
            <a:srgbClr val="000066"/>
          </a:solidFill>
          <a:latin typeface="Times New Roman" pitchFamily="18" charset="0"/>
          <a:cs typeface="Arial" charset="0"/>
        </a:defRPr>
      </a:lvl5pPr>
      <a:lvl6pPr marL="457200" algn="l" rtl="0" eaLnBrk="1" fontAlgn="base" hangingPunct="1">
        <a:spcBef>
          <a:spcPct val="0"/>
        </a:spcBef>
        <a:spcAft>
          <a:spcPct val="0"/>
        </a:spcAft>
        <a:defRPr sz="3800" b="1">
          <a:solidFill>
            <a:srgbClr val="000066"/>
          </a:solidFill>
          <a:latin typeface="Times New Roman" pitchFamily="18" charset="0"/>
          <a:cs typeface="Arial" charset="0"/>
        </a:defRPr>
      </a:lvl6pPr>
      <a:lvl7pPr marL="914400" algn="l" rtl="0" eaLnBrk="1" fontAlgn="base" hangingPunct="1">
        <a:spcBef>
          <a:spcPct val="0"/>
        </a:spcBef>
        <a:spcAft>
          <a:spcPct val="0"/>
        </a:spcAft>
        <a:defRPr sz="3800" b="1">
          <a:solidFill>
            <a:srgbClr val="000066"/>
          </a:solidFill>
          <a:latin typeface="Times New Roman" pitchFamily="18" charset="0"/>
          <a:cs typeface="Arial" charset="0"/>
        </a:defRPr>
      </a:lvl7pPr>
      <a:lvl8pPr marL="1371600" algn="l" rtl="0" eaLnBrk="1" fontAlgn="base" hangingPunct="1">
        <a:spcBef>
          <a:spcPct val="0"/>
        </a:spcBef>
        <a:spcAft>
          <a:spcPct val="0"/>
        </a:spcAft>
        <a:defRPr sz="3800" b="1">
          <a:solidFill>
            <a:srgbClr val="000066"/>
          </a:solidFill>
          <a:latin typeface="Times New Roman" pitchFamily="18" charset="0"/>
          <a:cs typeface="Arial" charset="0"/>
        </a:defRPr>
      </a:lvl8pPr>
      <a:lvl9pPr marL="1828800" algn="l" rtl="0" eaLnBrk="1" fontAlgn="base" hangingPunct="1">
        <a:spcBef>
          <a:spcPct val="0"/>
        </a:spcBef>
        <a:spcAft>
          <a:spcPct val="0"/>
        </a:spcAft>
        <a:defRPr sz="3800" b="1">
          <a:solidFill>
            <a:srgbClr val="000066"/>
          </a:solidFill>
          <a:latin typeface="Times New Roman" pitchFamily="18" charset="0"/>
          <a:cs typeface="Arial" charset="0"/>
        </a:defRPr>
      </a:lvl9pPr>
    </p:titleStyle>
    <p:bodyStyle>
      <a:lvl1pPr marL="342900" indent="-342900" algn="l" rtl="0" eaLnBrk="0" fontAlgn="base" hangingPunct="0">
        <a:spcBef>
          <a:spcPct val="20000"/>
        </a:spcBef>
        <a:spcAft>
          <a:spcPct val="0"/>
        </a:spcAft>
        <a:buChar char="•"/>
        <a:tabLst>
          <a:tab pos="457200" algn="l"/>
        </a:tabLst>
        <a:defRPr sz="2800" b="1">
          <a:solidFill>
            <a:srgbClr val="000066"/>
          </a:solidFill>
          <a:latin typeface="+mn-lt"/>
          <a:ea typeface="+mn-ea"/>
          <a:cs typeface="+mn-cs"/>
        </a:defRPr>
      </a:lvl1pPr>
      <a:lvl2pPr marL="457200" indent="-342900" algn="l" rtl="0" eaLnBrk="0" fontAlgn="base" hangingPunct="0">
        <a:spcBef>
          <a:spcPct val="20000"/>
        </a:spcBef>
        <a:spcAft>
          <a:spcPct val="0"/>
        </a:spcAft>
        <a:buFont typeface="Wingdings" pitchFamily="2" charset="2"/>
        <a:buChar char="§"/>
        <a:tabLst>
          <a:tab pos="457200" algn="l"/>
        </a:tabLst>
        <a:defRPr sz="2800" b="1">
          <a:solidFill>
            <a:srgbClr val="000066"/>
          </a:solidFill>
          <a:latin typeface="+mn-lt"/>
          <a:cs typeface="+mn-cs"/>
        </a:defRPr>
      </a:lvl2pPr>
      <a:lvl3pPr marL="914400" indent="-342900" algn="l" rtl="0" eaLnBrk="0" fontAlgn="base" hangingPunct="0">
        <a:spcBef>
          <a:spcPct val="20000"/>
        </a:spcBef>
        <a:spcAft>
          <a:spcPct val="0"/>
        </a:spcAft>
        <a:buFont typeface="Wingdings" pitchFamily="2" charset="2"/>
        <a:buChar char="§"/>
        <a:tabLst>
          <a:tab pos="914400" algn="l"/>
        </a:tabLst>
        <a:defRPr sz="2800" b="1">
          <a:solidFill>
            <a:srgbClr val="000066"/>
          </a:solidFill>
          <a:latin typeface="+mn-lt"/>
          <a:cs typeface="+mn-cs"/>
        </a:defRPr>
      </a:lvl3pPr>
      <a:lvl4pPr marL="1371600" indent="-342900" algn="l" rtl="0" eaLnBrk="0" fontAlgn="base" hangingPunct="0">
        <a:spcBef>
          <a:spcPct val="20000"/>
        </a:spcBef>
        <a:spcAft>
          <a:spcPct val="0"/>
        </a:spcAft>
        <a:buFont typeface="Wingdings" pitchFamily="2" charset="2"/>
        <a:buChar char="§"/>
        <a:tabLst>
          <a:tab pos="1371600" algn="l"/>
        </a:tabLst>
        <a:defRPr sz="2800" b="1">
          <a:solidFill>
            <a:srgbClr val="000066"/>
          </a:solidFill>
          <a:latin typeface="+mn-lt"/>
          <a:cs typeface="+mn-cs"/>
        </a:defRPr>
      </a:lvl4pPr>
      <a:lvl5pPr marL="2174875" indent="-228600" algn="l" rtl="0" eaLnBrk="0" fontAlgn="base" hangingPunct="0">
        <a:spcBef>
          <a:spcPct val="20000"/>
        </a:spcBef>
        <a:spcAft>
          <a:spcPct val="0"/>
        </a:spcAft>
        <a:buChar char="»"/>
        <a:tabLst>
          <a:tab pos="401638" algn="l"/>
        </a:tabLst>
        <a:defRPr sz="2000" b="1">
          <a:solidFill>
            <a:srgbClr val="000066"/>
          </a:solidFill>
          <a:latin typeface="+mn-lt"/>
          <a:cs typeface="+mn-cs"/>
        </a:defRPr>
      </a:lvl5pPr>
      <a:lvl6pPr marL="26320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6pPr>
      <a:lvl7pPr marL="30892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7pPr>
      <a:lvl8pPr marL="35464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8pPr>
      <a:lvl9pPr marL="40036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PPbkgFEMA_v0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457200" y="990600"/>
            <a:ext cx="80772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12"/>
          <p:cNvSpPr>
            <a:spLocks noChangeArrowheads="1"/>
          </p:cNvSpPr>
          <p:nvPr/>
        </p:nvSpPr>
        <p:spPr bwMode="gray">
          <a:xfrm>
            <a:off x="6248400" y="5969000"/>
            <a:ext cx="2895600" cy="476250"/>
          </a:xfrm>
          <a:prstGeom prst="rect">
            <a:avLst/>
          </a:prstGeom>
          <a:noFill/>
          <a:ln w="9525">
            <a:noFill/>
            <a:miter lim="800000"/>
            <a:headEnd/>
            <a:tailEnd/>
          </a:ln>
          <a:effectLst/>
        </p:spPr>
        <p:txBody>
          <a:bodyPr/>
          <a:lstStyle/>
          <a:p>
            <a:pPr algn="r" fontAlgn="base">
              <a:spcBef>
                <a:spcPct val="0"/>
              </a:spcBef>
              <a:spcAft>
                <a:spcPct val="0"/>
              </a:spcAft>
              <a:defRPr/>
            </a:pPr>
            <a:r>
              <a:rPr lang="en-US" sz="1400" b="1" dirty="0">
                <a:solidFill>
                  <a:srgbClr val="FFFFFF"/>
                </a:solidFill>
              </a:rPr>
              <a:t> Visual 6.</a:t>
            </a:r>
            <a:fld id="{0CD7F58B-DFEA-4FA5-BB73-75DA7C9627A2}" type="slidenum">
              <a:rPr lang="en-US" sz="1400" b="1">
                <a:solidFill>
                  <a:srgbClr val="FFFFFF"/>
                </a:solidFill>
              </a:rPr>
              <a:pPr algn="r" fontAlgn="base">
                <a:spcBef>
                  <a:spcPct val="0"/>
                </a:spcBef>
                <a:spcAft>
                  <a:spcPct val="0"/>
                </a:spcAft>
                <a:defRPr/>
              </a:pPr>
              <a:t>‹#›</a:t>
            </a:fld>
            <a:endParaRPr lang="en-US" sz="1400" b="1" dirty="0">
              <a:solidFill>
                <a:srgbClr val="FFFFFF"/>
              </a:solidFill>
            </a:endParaRPr>
          </a:p>
        </p:txBody>
      </p:sp>
      <p:sp>
        <p:nvSpPr>
          <p:cNvPr id="10" name="Text Box 13"/>
          <p:cNvSpPr txBox="1">
            <a:spLocks noChangeArrowheads="1"/>
          </p:cNvSpPr>
          <p:nvPr/>
        </p:nvSpPr>
        <p:spPr bwMode="gray">
          <a:xfrm>
            <a:off x="2890838" y="6181725"/>
            <a:ext cx="6253162" cy="307975"/>
          </a:xfrm>
          <a:prstGeom prst="rect">
            <a:avLst/>
          </a:prstGeom>
          <a:noFill/>
          <a:ln w="9525">
            <a:noFill/>
            <a:miter lim="800000"/>
            <a:headEnd/>
            <a:tailEnd/>
          </a:ln>
          <a:effectLst/>
        </p:spPr>
        <p:txBody>
          <a:bodyPr>
            <a:spAutoFit/>
          </a:bodyPr>
          <a:lstStyle/>
          <a:p>
            <a:pPr algn="r" fontAlgn="base">
              <a:spcAft>
                <a:spcPct val="0"/>
              </a:spcAft>
              <a:defRPr/>
            </a:pPr>
            <a:r>
              <a:rPr lang="en-US" sz="1400" b="1" dirty="0">
                <a:solidFill>
                  <a:srgbClr val="FFFFFF"/>
                </a:solidFill>
              </a:rPr>
              <a:t>Unified Command</a:t>
            </a:r>
          </a:p>
        </p:txBody>
      </p:sp>
      <p:sp>
        <p:nvSpPr>
          <p:cNvPr id="1030" name="Rectangle 3"/>
          <p:cNvSpPr>
            <a:spLocks noGrp="1" noChangeArrowheads="1"/>
          </p:cNvSpPr>
          <p:nvPr>
            <p:ph type="body" idx="1"/>
          </p:nvPr>
        </p:nvSpPr>
        <p:spPr bwMode="auto">
          <a:xfrm>
            <a:off x="457200" y="1068388"/>
            <a:ext cx="8229600" cy="464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31" name="Rectangle 2"/>
          <p:cNvSpPr>
            <a:spLocks noGrp="1" noChangeArrowheads="1"/>
          </p:cNvSpPr>
          <p:nvPr>
            <p:ph type="title"/>
          </p:nvPr>
        </p:nvSpPr>
        <p:spPr bwMode="auto">
          <a:xfrm>
            <a:off x="457200" y="304800"/>
            <a:ext cx="8229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414025522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Lst>
  <p:transition>
    <p:wipe dir="r"/>
  </p:transition>
  <p:hf sldNum="0" hdr="0" ftr="0" dt="0"/>
  <p:txStyles>
    <p:titleStyle>
      <a:lvl1pPr algn="l" rtl="0" eaLnBrk="0" fontAlgn="base" hangingPunct="0">
        <a:spcBef>
          <a:spcPct val="0"/>
        </a:spcBef>
        <a:spcAft>
          <a:spcPct val="0"/>
        </a:spcAft>
        <a:defRPr sz="3800" b="1">
          <a:solidFill>
            <a:srgbClr val="000066"/>
          </a:solidFill>
          <a:latin typeface="+mj-lt"/>
          <a:ea typeface="+mj-ea"/>
          <a:cs typeface="+mj-cs"/>
        </a:defRPr>
      </a:lvl1pPr>
      <a:lvl2pPr algn="l" rtl="0" eaLnBrk="0" fontAlgn="base" hangingPunct="0">
        <a:spcBef>
          <a:spcPct val="0"/>
        </a:spcBef>
        <a:spcAft>
          <a:spcPct val="0"/>
        </a:spcAft>
        <a:defRPr sz="3800" b="1">
          <a:solidFill>
            <a:srgbClr val="000066"/>
          </a:solidFill>
          <a:latin typeface="Times New Roman" pitchFamily="18" charset="0"/>
          <a:cs typeface="Arial" charset="0"/>
        </a:defRPr>
      </a:lvl2pPr>
      <a:lvl3pPr algn="l" rtl="0" eaLnBrk="0" fontAlgn="base" hangingPunct="0">
        <a:spcBef>
          <a:spcPct val="0"/>
        </a:spcBef>
        <a:spcAft>
          <a:spcPct val="0"/>
        </a:spcAft>
        <a:defRPr sz="3800" b="1">
          <a:solidFill>
            <a:srgbClr val="000066"/>
          </a:solidFill>
          <a:latin typeface="Times New Roman" pitchFamily="18" charset="0"/>
          <a:cs typeface="Arial" charset="0"/>
        </a:defRPr>
      </a:lvl3pPr>
      <a:lvl4pPr algn="l" rtl="0" eaLnBrk="0" fontAlgn="base" hangingPunct="0">
        <a:spcBef>
          <a:spcPct val="0"/>
        </a:spcBef>
        <a:spcAft>
          <a:spcPct val="0"/>
        </a:spcAft>
        <a:defRPr sz="3800" b="1">
          <a:solidFill>
            <a:srgbClr val="000066"/>
          </a:solidFill>
          <a:latin typeface="Times New Roman" pitchFamily="18" charset="0"/>
          <a:cs typeface="Arial" charset="0"/>
        </a:defRPr>
      </a:lvl4pPr>
      <a:lvl5pPr algn="l" rtl="0" eaLnBrk="0" fontAlgn="base" hangingPunct="0">
        <a:spcBef>
          <a:spcPct val="0"/>
        </a:spcBef>
        <a:spcAft>
          <a:spcPct val="0"/>
        </a:spcAft>
        <a:defRPr sz="3800" b="1">
          <a:solidFill>
            <a:srgbClr val="000066"/>
          </a:solidFill>
          <a:latin typeface="Times New Roman" pitchFamily="18" charset="0"/>
          <a:cs typeface="Arial" charset="0"/>
        </a:defRPr>
      </a:lvl5pPr>
      <a:lvl6pPr marL="457200" algn="l" rtl="0" eaLnBrk="1" fontAlgn="base" hangingPunct="1">
        <a:spcBef>
          <a:spcPct val="0"/>
        </a:spcBef>
        <a:spcAft>
          <a:spcPct val="0"/>
        </a:spcAft>
        <a:defRPr sz="3800" b="1">
          <a:solidFill>
            <a:srgbClr val="000066"/>
          </a:solidFill>
          <a:latin typeface="Times New Roman" pitchFamily="18" charset="0"/>
          <a:cs typeface="Arial" charset="0"/>
        </a:defRPr>
      </a:lvl6pPr>
      <a:lvl7pPr marL="914400" algn="l" rtl="0" eaLnBrk="1" fontAlgn="base" hangingPunct="1">
        <a:spcBef>
          <a:spcPct val="0"/>
        </a:spcBef>
        <a:spcAft>
          <a:spcPct val="0"/>
        </a:spcAft>
        <a:defRPr sz="3800" b="1">
          <a:solidFill>
            <a:srgbClr val="000066"/>
          </a:solidFill>
          <a:latin typeface="Times New Roman" pitchFamily="18" charset="0"/>
          <a:cs typeface="Arial" charset="0"/>
        </a:defRPr>
      </a:lvl7pPr>
      <a:lvl8pPr marL="1371600" algn="l" rtl="0" eaLnBrk="1" fontAlgn="base" hangingPunct="1">
        <a:spcBef>
          <a:spcPct val="0"/>
        </a:spcBef>
        <a:spcAft>
          <a:spcPct val="0"/>
        </a:spcAft>
        <a:defRPr sz="3800" b="1">
          <a:solidFill>
            <a:srgbClr val="000066"/>
          </a:solidFill>
          <a:latin typeface="Times New Roman" pitchFamily="18" charset="0"/>
          <a:cs typeface="Arial" charset="0"/>
        </a:defRPr>
      </a:lvl8pPr>
      <a:lvl9pPr marL="1828800" algn="l" rtl="0" eaLnBrk="1" fontAlgn="base" hangingPunct="1">
        <a:spcBef>
          <a:spcPct val="0"/>
        </a:spcBef>
        <a:spcAft>
          <a:spcPct val="0"/>
        </a:spcAft>
        <a:defRPr sz="3800" b="1">
          <a:solidFill>
            <a:srgbClr val="000066"/>
          </a:solidFill>
          <a:latin typeface="Times New Roman" pitchFamily="18" charset="0"/>
          <a:cs typeface="Arial" charset="0"/>
        </a:defRPr>
      </a:lvl9pPr>
    </p:titleStyle>
    <p:bodyStyle>
      <a:lvl1pPr marL="342900" indent="-342900" algn="l" rtl="0" eaLnBrk="0" fontAlgn="base" hangingPunct="0">
        <a:spcBef>
          <a:spcPct val="20000"/>
        </a:spcBef>
        <a:spcAft>
          <a:spcPct val="0"/>
        </a:spcAft>
        <a:buChar char="•"/>
        <a:tabLst>
          <a:tab pos="457200" algn="l"/>
        </a:tabLst>
        <a:defRPr sz="2800" b="1">
          <a:solidFill>
            <a:srgbClr val="000066"/>
          </a:solidFill>
          <a:latin typeface="+mn-lt"/>
          <a:ea typeface="+mn-ea"/>
          <a:cs typeface="+mn-cs"/>
        </a:defRPr>
      </a:lvl1pPr>
      <a:lvl2pPr marL="457200" indent="-342900" algn="l" rtl="0" eaLnBrk="0" fontAlgn="base" hangingPunct="0">
        <a:spcBef>
          <a:spcPct val="20000"/>
        </a:spcBef>
        <a:spcAft>
          <a:spcPct val="0"/>
        </a:spcAft>
        <a:buFont typeface="Wingdings" pitchFamily="2" charset="2"/>
        <a:buChar char="§"/>
        <a:tabLst>
          <a:tab pos="457200" algn="l"/>
        </a:tabLst>
        <a:defRPr sz="2800" b="1">
          <a:solidFill>
            <a:srgbClr val="000066"/>
          </a:solidFill>
          <a:latin typeface="+mn-lt"/>
          <a:cs typeface="+mn-cs"/>
        </a:defRPr>
      </a:lvl2pPr>
      <a:lvl3pPr marL="914400" indent="-342900" algn="l" rtl="0" eaLnBrk="0" fontAlgn="base" hangingPunct="0">
        <a:spcBef>
          <a:spcPct val="20000"/>
        </a:spcBef>
        <a:spcAft>
          <a:spcPct val="0"/>
        </a:spcAft>
        <a:buFont typeface="Wingdings" pitchFamily="2" charset="2"/>
        <a:buChar char="§"/>
        <a:tabLst>
          <a:tab pos="914400" algn="l"/>
        </a:tabLst>
        <a:defRPr sz="2800" b="1">
          <a:solidFill>
            <a:srgbClr val="000066"/>
          </a:solidFill>
          <a:latin typeface="+mn-lt"/>
          <a:cs typeface="+mn-cs"/>
        </a:defRPr>
      </a:lvl3pPr>
      <a:lvl4pPr marL="1371600" indent="-342900" algn="l" rtl="0" eaLnBrk="0" fontAlgn="base" hangingPunct="0">
        <a:spcBef>
          <a:spcPct val="20000"/>
        </a:spcBef>
        <a:spcAft>
          <a:spcPct val="0"/>
        </a:spcAft>
        <a:buFont typeface="Wingdings" pitchFamily="2" charset="2"/>
        <a:buChar char="§"/>
        <a:tabLst>
          <a:tab pos="1371600" algn="l"/>
        </a:tabLst>
        <a:defRPr sz="2800" b="1">
          <a:solidFill>
            <a:srgbClr val="000066"/>
          </a:solidFill>
          <a:latin typeface="+mn-lt"/>
          <a:cs typeface="+mn-cs"/>
        </a:defRPr>
      </a:lvl4pPr>
      <a:lvl5pPr marL="2174875" indent="-228600" algn="l" rtl="0" eaLnBrk="0" fontAlgn="base" hangingPunct="0">
        <a:spcBef>
          <a:spcPct val="20000"/>
        </a:spcBef>
        <a:spcAft>
          <a:spcPct val="0"/>
        </a:spcAft>
        <a:buChar char="»"/>
        <a:tabLst>
          <a:tab pos="401638" algn="l"/>
        </a:tabLst>
        <a:defRPr sz="2000" b="1">
          <a:solidFill>
            <a:srgbClr val="000066"/>
          </a:solidFill>
          <a:latin typeface="+mn-lt"/>
          <a:cs typeface="+mn-cs"/>
        </a:defRPr>
      </a:lvl5pPr>
      <a:lvl6pPr marL="26320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6pPr>
      <a:lvl7pPr marL="30892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7pPr>
      <a:lvl8pPr marL="35464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8pPr>
      <a:lvl9pPr marL="40036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PPbkgFEMA_v01"/>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4"/>
          <p:cNvSpPr>
            <a:spLocks noGrp="1" noChangeAspect="1" noChangeArrowheads="1"/>
          </p:cNvSpPr>
          <p:nvPr>
            <p:ph type="title"/>
          </p:nvPr>
        </p:nvSpPr>
        <p:spPr bwMode="auto">
          <a:xfrm>
            <a:off x="295275" y="152400"/>
            <a:ext cx="8601075"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6304" tIns="45720" rIns="146304" bIns="45720" numCol="1" anchor="t" anchorCtr="0" compatLnSpc="1">
            <a:prstTxWarp prst="textNoShape">
              <a:avLst/>
            </a:prstTxWarp>
          </a:bodyPr>
          <a:lstStyle/>
          <a:p>
            <a:pPr lvl="0"/>
            <a:r>
              <a:rPr lang="en-US" altLang="en-US" smtClean="0"/>
              <a:t>Click To Edit Master Title Style</a:t>
            </a:r>
          </a:p>
        </p:txBody>
      </p:sp>
      <p:sp>
        <p:nvSpPr>
          <p:cNvPr id="1028" name="Rectangle 5"/>
          <p:cNvSpPr>
            <a:spLocks noGrp="1" noChangeArrowheads="1"/>
          </p:cNvSpPr>
          <p:nvPr>
            <p:ph type="body" idx="1"/>
          </p:nvPr>
        </p:nvSpPr>
        <p:spPr bwMode="auto">
          <a:xfrm>
            <a:off x="457200" y="10668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cxnSp>
        <p:nvCxnSpPr>
          <p:cNvPr id="1029" name="Straight Connector 11"/>
          <p:cNvCxnSpPr>
            <a:cxnSpLocks noChangeShapeType="1"/>
          </p:cNvCxnSpPr>
          <p:nvPr userDrawn="1"/>
        </p:nvCxnSpPr>
        <p:spPr bwMode="auto">
          <a:xfrm>
            <a:off x="469900" y="914400"/>
            <a:ext cx="8432800" cy="1588"/>
          </a:xfrm>
          <a:prstGeom prst="line">
            <a:avLst/>
          </a:prstGeom>
          <a:noFill/>
          <a:ln w="9525" algn="ctr">
            <a:solidFill>
              <a:srgbClr val="C00000"/>
            </a:solidFill>
            <a:round/>
            <a:headEnd/>
            <a:tailEnd/>
          </a:ln>
          <a:extLst>
            <a:ext uri="{909E8E84-426E-40DD-AFC4-6F175D3DCCD1}">
              <a14:hiddenFill xmlns:a14="http://schemas.microsoft.com/office/drawing/2010/main">
                <a:noFill/>
              </a14:hiddenFill>
            </a:ext>
          </a:extLst>
        </p:spPr>
      </p:cxnSp>
      <p:sp>
        <p:nvSpPr>
          <p:cNvPr id="11" name="Text Box 10"/>
          <p:cNvSpPr txBox="1">
            <a:spLocks noChangeArrowheads="1"/>
          </p:cNvSpPr>
          <p:nvPr userDrawn="1"/>
        </p:nvSpPr>
        <p:spPr bwMode="gray">
          <a:xfrm>
            <a:off x="4038600" y="5943600"/>
            <a:ext cx="5105400" cy="1169551"/>
          </a:xfrm>
          <a:prstGeom prst="rect">
            <a:avLst/>
          </a:prstGeom>
          <a:noFill/>
          <a:ln w="9525">
            <a:noFill/>
            <a:miter lim="800000"/>
            <a:headEnd/>
            <a:tailEnd/>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base" hangingPunct="1">
              <a:spcBef>
                <a:spcPct val="50000"/>
              </a:spcBef>
              <a:spcAft>
                <a:spcPct val="0"/>
              </a:spcAft>
            </a:pPr>
            <a:r>
              <a:rPr lang="en-US" altLang="en-US" sz="1400" b="1" dirty="0">
                <a:solidFill>
                  <a:srgbClr val="FFFFFF"/>
                </a:solidFill>
                <a:cs typeface="Arial" charset="0"/>
              </a:rPr>
              <a:t>Understanding </a:t>
            </a:r>
            <a:r>
              <a:rPr lang="en-US" altLang="en-US" sz="1400" b="1" dirty="0" err="1">
                <a:solidFill>
                  <a:srgbClr val="FFFFFF"/>
                </a:solidFill>
                <a:cs typeface="Arial" charset="0"/>
              </a:rPr>
              <a:t>NIMS</a:t>
            </a:r>
            <a:r>
              <a:rPr lang="en-US" altLang="en-US" sz="1400" b="1" dirty="0">
                <a:solidFill>
                  <a:srgbClr val="FFFFFF"/>
                </a:solidFill>
                <a:cs typeface="Arial" charset="0"/>
              </a:rPr>
              <a:t/>
            </a:r>
            <a:br>
              <a:rPr lang="en-US" altLang="en-US" sz="1400" b="1" dirty="0">
                <a:solidFill>
                  <a:srgbClr val="FFFFFF"/>
                </a:solidFill>
                <a:cs typeface="Arial" charset="0"/>
              </a:rPr>
            </a:br>
            <a:r>
              <a:rPr lang="en-US" altLang="en-US" sz="1400" b="1" dirty="0" smtClean="0">
                <a:solidFill>
                  <a:srgbClr val="FFFFFF"/>
                </a:solidFill>
                <a:cs typeface="Arial" charset="0"/>
              </a:rPr>
              <a:t>IS-0700.A </a:t>
            </a:r>
            <a:r>
              <a:rPr lang="en-US" altLang="en-US" sz="1400" b="1" dirty="0">
                <a:solidFill>
                  <a:srgbClr val="FFFFFF"/>
                </a:solidFill>
                <a:cs typeface="Arial" charset="0"/>
              </a:rPr>
              <a:t>– </a:t>
            </a:r>
            <a:r>
              <a:rPr lang="en-US" altLang="en-US" sz="1400" b="1" dirty="0" smtClean="0">
                <a:solidFill>
                  <a:srgbClr val="FFFFFF"/>
                </a:solidFill>
                <a:cs typeface="Arial" charset="0"/>
              </a:rPr>
              <a:t>October 2014</a:t>
            </a:r>
            <a:r>
              <a:rPr lang="en-US" altLang="en-US" sz="1400" b="1" dirty="0">
                <a:solidFill>
                  <a:srgbClr val="FFFFFF"/>
                </a:solidFill>
                <a:cs typeface="Arial" charset="0"/>
              </a:rPr>
              <a:t/>
            </a:r>
            <a:br>
              <a:rPr lang="en-US" altLang="en-US" sz="1400" b="1" dirty="0">
                <a:solidFill>
                  <a:srgbClr val="FFFFFF"/>
                </a:solidFill>
                <a:cs typeface="Arial" charset="0"/>
              </a:rPr>
            </a:br>
            <a:r>
              <a:rPr lang="en-US" altLang="en-US" sz="1400" b="1" dirty="0">
                <a:solidFill>
                  <a:srgbClr val="FFFFFF"/>
                </a:solidFill>
                <a:cs typeface="Arial" charset="0"/>
              </a:rPr>
              <a:t>Visual 2.</a:t>
            </a:r>
            <a:fld id="{E5304085-D737-4363-BBE4-42489C6A1F82}" type="slidenum">
              <a:rPr lang="en-US" altLang="en-US" sz="1400" b="1">
                <a:solidFill>
                  <a:srgbClr val="FFFFFF"/>
                </a:solidFill>
                <a:cs typeface="Arial" charset="0"/>
              </a:rPr>
              <a:pPr algn="r" eaLnBrk="1" fontAlgn="base" hangingPunct="1">
                <a:spcBef>
                  <a:spcPct val="50000"/>
                </a:spcBef>
                <a:spcAft>
                  <a:spcPct val="0"/>
                </a:spcAft>
              </a:pPr>
              <a:t>‹#›</a:t>
            </a:fld>
            <a:endParaRPr lang="en-US" altLang="en-US" sz="1400" b="1" dirty="0">
              <a:solidFill>
                <a:srgbClr val="FFFFFF"/>
              </a:solidFill>
              <a:cs typeface="Arial" charset="0"/>
            </a:endParaRPr>
          </a:p>
          <a:p>
            <a:pPr algn="r" fontAlgn="base">
              <a:spcBef>
                <a:spcPct val="0"/>
              </a:spcBef>
              <a:spcAft>
                <a:spcPct val="0"/>
              </a:spcAft>
            </a:pPr>
            <a:r>
              <a:rPr lang="en-US" altLang="en-US" sz="1400" b="1" dirty="0">
                <a:solidFill>
                  <a:srgbClr val="FFFFFF"/>
                </a:solidFill>
                <a:cs typeface="Arial" charset="0"/>
              </a:rPr>
              <a:t/>
            </a:r>
            <a:br>
              <a:rPr lang="en-US" altLang="en-US" sz="1400" b="1" dirty="0">
                <a:solidFill>
                  <a:srgbClr val="FFFFFF"/>
                </a:solidFill>
                <a:cs typeface="Arial" charset="0"/>
              </a:rPr>
            </a:br>
            <a:endParaRPr lang="en-US" altLang="en-US" sz="1400" b="1" dirty="0">
              <a:solidFill>
                <a:srgbClr val="FFFFFF"/>
              </a:solidFill>
              <a:cs typeface="Arial" charset="0"/>
            </a:endParaRPr>
          </a:p>
        </p:txBody>
      </p:sp>
    </p:spTree>
    <p:extLst>
      <p:ext uri="{BB962C8B-B14F-4D97-AF65-F5344CB8AC3E}">
        <p14:creationId xmlns:p14="http://schemas.microsoft.com/office/powerpoint/2010/main" val="111479804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Lst>
  <p:transition>
    <p:wipe dir="r"/>
  </p:transition>
  <p:txStyles>
    <p:titleStyle>
      <a:lvl1pPr algn="l" rtl="0" eaLnBrk="0" fontAlgn="base" hangingPunct="0">
        <a:spcBef>
          <a:spcPct val="0"/>
        </a:spcBef>
        <a:spcAft>
          <a:spcPct val="0"/>
        </a:spcAft>
        <a:defRPr sz="3800" b="1">
          <a:solidFill>
            <a:srgbClr val="25387D"/>
          </a:solidFill>
          <a:latin typeface="+mj-lt"/>
          <a:ea typeface="+mj-ea"/>
          <a:cs typeface="+mj-cs"/>
        </a:defRPr>
      </a:lvl1pPr>
      <a:lvl2pPr algn="l" rtl="0" eaLnBrk="0" fontAlgn="base" hangingPunct="0">
        <a:spcBef>
          <a:spcPct val="0"/>
        </a:spcBef>
        <a:spcAft>
          <a:spcPct val="0"/>
        </a:spcAft>
        <a:defRPr sz="3800" b="1">
          <a:solidFill>
            <a:srgbClr val="25387D"/>
          </a:solidFill>
          <a:latin typeface="Times New Roman" pitchFamily="18" charset="0"/>
        </a:defRPr>
      </a:lvl2pPr>
      <a:lvl3pPr algn="l" rtl="0" eaLnBrk="0" fontAlgn="base" hangingPunct="0">
        <a:spcBef>
          <a:spcPct val="0"/>
        </a:spcBef>
        <a:spcAft>
          <a:spcPct val="0"/>
        </a:spcAft>
        <a:defRPr sz="3800" b="1">
          <a:solidFill>
            <a:srgbClr val="25387D"/>
          </a:solidFill>
          <a:latin typeface="Times New Roman" pitchFamily="18" charset="0"/>
        </a:defRPr>
      </a:lvl3pPr>
      <a:lvl4pPr algn="l" rtl="0" eaLnBrk="0" fontAlgn="base" hangingPunct="0">
        <a:spcBef>
          <a:spcPct val="0"/>
        </a:spcBef>
        <a:spcAft>
          <a:spcPct val="0"/>
        </a:spcAft>
        <a:defRPr sz="3800" b="1">
          <a:solidFill>
            <a:srgbClr val="25387D"/>
          </a:solidFill>
          <a:latin typeface="Times New Roman" pitchFamily="18" charset="0"/>
        </a:defRPr>
      </a:lvl4pPr>
      <a:lvl5pPr algn="l" rtl="0" eaLnBrk="0" fontAlgn="base" hangingPunct="0">
        <a:spcBef>
          <a:spcPct val="0"/>
        </a:spcBef>
        <a:spcAft>
          <a:spcPct val="0"/>
        </a:spcAft>
        <a:defRPr sz="3800" b="1">
          <a:solidFill>
            <a:srgbClr val="25387D"/>
          </a:solidFill>
          <a:latin typeface="Times New Roman" pitchFamily="18" charset="0"/>
        </a:defRPr>
      </a:lvl5pPr>
      <a:lvl6pPr marL="457200" algn="l" rtl="0" fontAlgn="base">
        <a:spcBef>
          <a:spcPct val="0"/>
        </a:spcBef>
        <a:spcAft>
          <a:spcPct val="0"/>
        </a:spcAft>
        <a:defRPr sz="3800" b="1">
          <a:solidFill>
            <a:srgbClr val="25387D"/>
          </a:solidFill>
          <a:latin typeface="Times New Roman" pitchFamily="18" charset="0"/>
        </a:defRPr>
      </a:lvl6pPr>
      <a:lvl7pPr marL="914400" algn="l" rtl="0" fontAlgn="base">
        <a:spcBef>
          <a:spcPct val="0"/>
        </a:spcBef>
        <a:spcAft>
          <a:spcPct val="0"/>
        </a:spcAft>
        <a:defRPr sz="3800" b="1">
          <a:solidFill>
            <a:srgbClr val="25387D"/>
          </a:solidFill>
          <a:latin typeface="Times New Roman" pitchFamily="18" charset="0"/>
        </a:defRPr>
      </a:lvl7pPr>
      <a:lvl8pPr marL="1371600" algn="l" rtl="0" fontAlgn="base">
        <a:spcBef>
          <a:spcPct val="0"/>
        </a:spcBef>
        <a:spcAft>
          <a:spcPct val="0"/>
        </a:spcAft>
        <a:defRPr sz="3800" b="1">
          <a:solidFill>
            <a:srgbClr val="25387D"/>
          </a:solidFill>
          <a:latin typeface="Times New Roman" pitchFamily="18" charset="0"/>
        </a:defRPr>
      </a:lvl8pPr>
      <a:lvl9pPr marL="1828800" algn="l" rtl="0" fontAlgn="base">
        <a:spcBef>
          <a:spcPct val="0"/>
        </a:spcBef>
        <a:spcAft>
          <a:spcPct val="0"/>
        </a:spcAft>
        <a:defRPr sz="3800" b="1">
          <a:solidFill>
            <a:srgbClr val="25387D"/>
          </a:solidFill>
          <a:latin typeface="Times New Roman" pitchFamily="18" charset="0"/>
        </a:defRPr>
      </a:lvl9pPr>
    </p:titleStyle>
    <p:bodyStyle>
      <a:lvl1pPr algn="l" rtl="0" eaLnBrk="0" fontAlgn="base" hangingPunct="0">
        <a:spcBef>
          <a:spcPct val="20000"/>
        </a:spcBef>
        <a:spcAft>
          <a:spcPct val="0"/>
        </a:spcAft>
        <a:buFont typeface="Wingdings" pitchFamily="2" charset="2"/>
        <a:defRPr sz="2600" b="1">
          <a:solidFill>
            <a:srgbClr val="25387D"/>
          </a:solidFill>
          <a:latin typeface="+mn-lt"/>
          <a:ea typeface="+mn-ea"/>
          <a:cs typeface="+mn-cs"/>
        </a:defRPr>
      </a:lvl1pPr>
      <a:lvl2pPr marL="457200" indent="-342900" algn="l" rtl="0" eaLnBrk="0" fontAlgn="base" hangingPunct="0">
        <a:spcBef>
          <a:spcPct val="20000"/>
        </a:spcBef>
        <a:spcAft>
          <a:spcPct val="0"/>
        </a:spcAft>
        <a:buFont typeface="Wingdings" pitchFamily="2" charset="2"/>
        <a:buChar char="§"/>
        <a:defRPr sz="2600" b="1">
          <a:solidFill>
            <a:srgbClr val="25387D"/>
          </a:solidFill>
          <a:latin typeface="+mn-lt"/>
        </a:defRPr>
      </a:lvl2pPr>
      <a:lvl3pPr marL="914400" indent="-336550" algn="l" rtl="0" eaLnBrk="0" fontAlgn="base" hangingPunct="0">
        <a:spcBef>
          <a:spcPct val="20000"/>
        </a:spcBef>
        <a:spcAft>
          <a:spcPct val="0"/>
        </a:spcAft>
        <a:buFont typeface="Wingdings" pitchFamily="2" charset="2"/>
        <a:buChar char="§"/>
        <a:defRPr sz="2600" b="1">
          <a:solidFill>
            <a:srgbClr val="25387D"/>
          </a:solidFill>
          <a:latin typeface="+mn-lt"/>
        </a:defRPr>
      </a:lvl3pPr>
      <a:lvl4pPr marL="1371600" indent="-336550" algn="l" rtl="0" eaLnBrk="0" fontAlgn="base" hangingPunct="0">
        <a:spcBef>
          <a:spcPct val="20000"/>
        </a:spcBef>
        <a:spcAft>
          <a:spcPct val="0"/>
        </a:spcAft>
        <a:buFont typeface="Wingdings" pitchFamily="2" charset="2"/>
        <a:buChar char="§"/>
        <a:defRPr sz="2600" b="1">
          <a:solidFill>
            <a:srgbClr val="25387D"/>
          </a:solidFill>
          <a:latin typeface="+mn-lt"/>
        </a:defRPr>
      </a:lvl4pPr>
      <a:lvl5pPr marL="1828800" indent="-336550" algn="l" rtl="0" eaLnBrk="0" fontAlgn="base" hangingPunct="0">
        <a:spcBef>
          <a:spcPct val="20000"/>
        </a:spcBef>
        <a:spcAft>
          <a:spcPct val="0"/>
        </a:spcAft>
        <a:buFont typeface="Wingdings" pitchFamily="2" charset="2"/>
        <a:buChar char="§"/>
        <a:defRPr sz="2600" b="1">
          <a:solidFill>
            <a:srgbClr val="25387D"/>
          </a:solidFill>
          <a:latin typeface="+mn-lt"/>
        </a:defRPr>
      </a:lvl5pPr>
      <a:lvl6pPr marL="2228850" indent="-228600" algn="l" rtl="0" fontAlgn="base">
        <a:spcBef>
          <a:spcPct val="20000"/>
        </a:spcBef>
        <a:spcAft>
          <a:spcPct val="0"/>
        </a:spcAft>
        <a:buFont typeface="Wingdings" pitchFamily="2" charset="2"/>
        <a:buChar char="§"/>
        <a:defRPr sz="2600" b="1">
          <a:solidFill>
            <a:srgbClr val="25387D"/>
          </a:solidFill>
          <a:latin typeface="+mn-lt"/>
        </a:defRPr>
      </a:lvl6pPr>
      <a:lvl7pPr marL="2686050" indent="-228600" algn="l" rtl="0" fontAlgn="base">
        <a:spcBef>
          <a:spcPct val="20000"/>
        </a:spcBef>
        <a:spcAft>
          <a:spcPct val="0"/>
        </a:spcAft>
        <a:buFont typeface="Wingdings" pitchFamily="2" charset="2"/>
        <a:buChar char="§"/>
        <a:defRPr sz="2600" b="1">
          <a:solidFill>
            <a:srgbClr val="25387D"/>
          </a:solidFill>
          <a:latin typeface="+mn-lt"/>
        </a:defRPr>
      </a:lvl7pPr>
      <a:lvl8pPr marL="3143250" indent="-228600" algn="l" rtl="0" fontAlgn="base">
        <a:spcBef>
          <a:spcPct val="20000"/>
        </a:spcBef>
        <a:spcAft>
          <a:spcPct val="0"/>
        </a:spcAft>
        <a:buFont typeface="Wingdings" pitchFamily="2" charset="2"/>
        <a:buChar char="§"/>
        <a:defRPr sz="2600" b="1">
          <a:solidFill>
            <a:srgbClr val="25387D"/>
          </a:solidFill>
          <a:latin typeface="+mn-lt"/>
        </a:defRPr>
      </a:lvl8pPr>
      <a:lvl9pPr marL="3600450" indent="-228600" algn="l" rtl="0" fontAlgn="base">
        <a:spcBef>
          <a:spcPct val="20000"/>
        </a:spcBef>
        <a:spcAft>
          <a:spcPct val="0"/>
        </a:spcAft>
        <a:buFont typeface="Wingdings" pitchFamily="2" charset="2"/>
        <a:buChar char="§"/>
        <a:defRPr sz="2600" b="1">
          <a:solidFill>
            <a:srgbClr val="25387D"/>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upload.wikimedia.org/wikipedia/commons/3/31/Ivan_Sat_Img_Sept_7_2004.jpg" TargetMode="External"/><Relationship Id="rId5" Type="http://schemas.openxmlformats.org/officeDocument/2006/relationships/image" Target="../media/image16.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fema.gov/emergency/nims"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qHM2rDrp-bw"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2.xml"/><Relationship Id="rId1" Type="http://schemas.openxmlformats.org/officeDocument/2006/relationships/themeOverride" Target="../theme/themeOverride1.xml"/><Relationship Id="rId4" Type="http://schemas.openxmlformats.org/officeDocument/2006/relationships/image" Target="../media/image29.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31.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7.jpeg"/><Relationship Id="rId1" Type="http://schemas.openxmlformats.org/officeDocument/2006/relationships/slideLayout" Target="../slideLayouts/slideLayout31.xml"/><Relationship Id="rId4" Type="http://schemas.openxmlformats.org/officeDocument/2006/relationships/image" Target="../media/image36.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5.xml"/><Relationship Id="rId1" Type="http://schemas.openxmlformats.org/officeDocument/2006/relationships/slideLayout" Target="../slideLayouts/slideLayout31.xml"/><Relationship Id="rId4" Type="http://schemas.openxmlformats.org/officeDocument/2006/relationships/image" Target="../media/image39.jpeg"/></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1.xml"/></Relationships>
</file>

<file path=ppt/slides/_rels/slide4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file:///C:\Documents%20and%20Settings\jgolobish\Desktop\NIMS\IS700_0104.wmv" TargetMode="Externa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Incident Management</a:t>
            </a:r>
            <a:endParaRPr lang="en-US" dirty="0"/>
          </a:p>
        </p:txBody>
      </p:sp>
      <p:sp>
        <p:nvSpPr>
          <p:cNvPr id="3" name="Content Placeholder 2"/>
          <p:cNvSpPr>
            <a:spLocks noGrp="1"/>
          </p:cNvSpPr>
          <p:nvPr>
            <p:ph idx="1"/>
          </p:nvPr>
        </p:nvSpPr>
        <p:spPr/>
        <p:txBody>
          <a:bodyPr>
            <a:normAutofit fontScale="92500" lnSpcReduction="20000"/>
          </a:bodyPr>
          <a:lstStyle/>
          <a:p>
            <a:pPr marL="0" indent="0" algn="ctr">
              <a:buNone/>
            </a:pPr>
            <a:r>
              <a:rPr lang="en-US" dirty="0" smtClean="0"/>
              <a:t>MN Chief’s of Police </a:t>
            </a:r>
          </a:p>
          <a:p>
            <a:pPr marL="0" indent="0" algn="ctr">
              <a:buNone/>
            </a:pPr>
            <a:r>
              <a:rPr lang="en-US" dirty="0" smtClean="0"/>
              <a:t>Leadership Academy </a:t>
            </a:r>
          </a:p>
          <a:p>
            <a:pPr marL="0" indent="0" algn="ctr">
              <a:buNone/>
            </a:pPr>
            <a:r>
              <a:rPr lang="en-US" dirty="0" smtClean="0"/>
              <a:t>August, 2015</a:t>
            </a:r>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smtClean="0"/>
          </a:p>
          <a:p>
            <a:pPr marL="0" indent="0" algn="ctr">
              <a:buNone/>
            </a:pPr>
            <a:r>
              <a:rPr lang="en-US" dirty="0" smtClean="0"/>
              <a:t>Captain Greg Weiss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2062" y="3276600"/>
            <a:ext cx="1647825" cy="1790700"/>
          </a:xfrm>
          <a:prstGeom prst="rect">
            <a:avLst/>
          </a:prstGeom>
        </p:spPr>
      </p:pic>
    </p:spTree>
    <p:extLst>
      <p:ext uri="{BB962C8B-B14F-4D97-AF65-F5344CB8AC3E}">
        <p14:creationId xmlns:p14="http://schemas.microsoft.com/office/powerpoint/2010/main" val="1823250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altLang="en-US" dirty="0" err="1" smtClean="0"/>
              <a:t>NIMS</a:t>
            </a:r>
            <a:r>
              <a:rPr lang="en-US" altLang="en-US" dirty="0" smtClean="0"/>
              <a:t>:  What It Is/What It’s Not</a:t>
            </a:r>
          </a:p>
        </p:txBody>
      </p:sp>
      <p:sp>
        <p:nvSpPr>
          <p:cNvPr id="2" name="Content Placeholder 1"/>
          <p:cNvSpPr>
            <a:spLocks noGrp="1"/>
          </p:cNvSpPr>
          <p:nvPr>
            <p:ph sz="half" idx="1"/>
          </p:nvPr>
        </p:nvSpPr>
        <p:spPr>
          <a:solidFill>
            <a:srgbClr val="000066"/>
          </a:solidFill>
        </p:spPr>
        <p:txBody>
          <a:bodyPr/>
          <a:lstStyle/>
          <a:p>
            <a:pPr>
              <a:spcAft>
                <a:spcPts val="400"/>
              </a:spcAft>
              <a:defRPr/>
            </a:pPr>
            <a:r>
              <a:rPr lang="en-US" sz="2100" dirty="0" err="1">
                <a:solidFill>
                  <a:srgbClr val="FFFFFF"/>
                </a:solidFill>
              </a:rPr>
              <a:t>NIMS</a:t>
            </a:r>
            <a:r>
              <a:rPr lang="en-US" sz="2100" dirty="0">
                <a:solidFill>
                  <a:srgbClr val="FFFFFF"/>
                </a:solidFill>
              </a:rPr>
              <a:t> is . . .</a:t>
            </a:r>
          </a:p>
          <a:p>
            <a:pPr marL="411163" lvl="1" indent="-288925">
              <a:spcAft>
                <a:spcPts val="400"/>
              </a:spcAft>
              <a:defRPr/>
            </a:pPr>
            <a:r>
              <a:rPr lang="en-US" sz="2100" dirty="0">
                <a:solidFill>
                  <a:srgbClr val="FFFFFF"/>
                </a:solidFill>
              </a:rPr>
              <a:t>A flexible framework of: </a:t>
            </a:r>
          </a:p>
          <a:p>
            <a:pPr marL="854075" lvl="2" indent="-328613">
              <a:spcAft>
                <a:spcPts val="400"/>
              </a:spcAft>
              <a:defRPr/>
            </a:pPr>
            <a:r>
              <a:rPr lang="en-US" sz="2100" dirty="0">
                <a:solidFill>
                  <a:srgbClr val="FFFFFF"/>
                </a:solidFill>
              </a:rPr>
              <a:t>Doctrine</a:t>
            </a:r>
          </a:p>
          <a:p>
            <a:pPr marL="854075" lvl="2" indent="-328613">
              <a:spcAft>
                <a:spcPts val="400"/>
              </a:spcAft>
              <a:defRPr/>
            </a:pPr>
            <a:r>
              <a:rPr lang="en-US" sz="2100" dirty="0">
                <a:solidFill>
                  <a:srgbClr val="FFFFFF"/>
                </a:solidFill>
              </a:rPr>
              <a:t>Concepts</a:t>
            </a:r>
          </a:p>
          <a:p>
            <a:pPr marL="854075" lvl="2" indent="-328613">
              <a:spcAft>
                <a:spcPts val="400"/>
              </a:spcAft>
              <a:defRPr/>
            </a:pPr>
            <a:r>
              <a:rPr lang="en-US" sz="2100" dirty="0">
                <a:solidFill>
                  <a:srgbClr val="FFFFFF"/>
                </a:solidFill>
              </a:rPr>
              <a:t>Principles</a:t>
            </a:r>
          </a:p>
          <a:p>
            <a:pPr marL="854075" lvl="2" indent="-328613">
              <a:spcAft>
                <a:spcPts val="400"/>
              </a:spcAft>
              <a:defRPr/>
            </a:pPr>
            <a:r>
              <a:rPr lang="en-US" sz="2100" dirty="0">
                <a:solidFill>
                  <a:srgbClr val="FFFFFF"/>
                </a:solidFill>
              </a:rPr>
              <a:t>Terminology</a:t>
            </a:r>
          </a:p>
          <a:p>
            <a:pPr marL="854075" lvl="2" indent="-328613">
              <a:spcAft>
                <a:spcPts val="400"/>
              </a:spcAft>
              <a:defRPr/>
            </a:pPr>
            <a:r>
              <a:rPr lang="en-US" sz="2100" dirty="0">
                <a:solidFill>
                  <a:srgbClr val="FFFFFF"/>
                </a:solidFill>
              </a:rPr>
              <a:t>Organizational processes</a:t>
            </a:r>
          </a:p>
          <a:p>
            <a:pPr marL="411163" lvl="1" indent="-288925">
              <a:spcAft>
                <a:spcPts val="400"/>
              </a:spcAft>
              <a:defRPr/>
            </a:pPr>
            <a:r>
              <a:rPr lang="en-US" sz="2100" dirty="0">
                <a:solidFill>
                  <a:srgbClr val="FFFFFF"/>
                </a:solidFill>
              </a:rPr>
              <a:t>Applicable to all hazards and jurisdictions</a:t>
            </a:r>
            <a:r>
              <a:rPr lang="en-US" sz="2300" dirty="0">
                <a:solidFill>
                  <a:srgbClr val="FFFFFF"/>
                </a:solidFill>
              </a:rPr>
              <a:t> </a:t>
            </a:r>
          </a:p>
          <a:p>
            <a:endParaRPr lang="en-US" dirty="0"/>
          </a:p>
        </p:txBody>
      </p:sp>
      <p:sp>
        <p:nvSpPr>
          <p:cNvPr id="3" name="Content Placeholder 2"/>
          <p:cNvSpPr>
            <a:spLocks noGrp="1"/>
          </p:cNvSpPr>
          <p:nvPr>
            <p:ph sz="half" idx="2"/>
          </p:nvPr>
        </p:nvSpPr>
        <p:spPr>
          <a:ln w="38100">
            <a:solidFill>
              <a:srgbClr val="25387D"/>
            </a:solidFill>
          </a:ln>
        </p:spPr>
        <p:txBody>
          <a:bodyPr/>
          <a:lstStyle/>
          <a:p>
            <a:pPr eaLnBrk="1" hangingPunct="1"/>
            <a:r>
              <a:rPr lang="en-US" altLang="en-US" sz="2100" dirty="0" err="1">
                <a:cs typeface="Times New Roman" pitchFamily="18" charset="0"/>
              </a:rPr>
              <a:t>NIMS</a:t>
            </a:r>
            <a:r>
              <a:rPr lang="en-US" altLang="en-US" sz="2100" dirty="0">
                <a:cs typeface="Times New Roman" pitchFamily="18" charset="0"/>
              </a:rPr>
              <a:t> is </a:t>
            </a:r>
            <a:r>
              <a:rPr lang="en-US" altLang="en-US" sz="2100" u="sng" dirty="0">
                <a:cs typeface="Times New Roman" pitchFamily="18" charset="0"/>
              </a:rPr>
              <a:t>not</a:t>
            </a:r>
            <a:r>
              <a:rPr lang="en-US" altLang="en-US" sz="2100" dirty="0">
                <a:cs typeface="Times New Roman" pitchFamily="18" charset="0"/>
              </a:rPr>
              <a:t> . . .</a:t>
            </a:r>
          </a:p>
          <a:p>
            <a:pPr lvl="1" eaLnBrk="1" hangingPunct="1"/>
            <a:r>
              <a:rPr lang="en-US" altLang="en-US" sz="2100" dirty="0">
                <a:cs typeface="Times New Roman" pitchFamily="18" charset="0"/>
              </a:rPr>
              <a:t>An operational incident management plan</a:t>
            </a:r>
          </a:p>
          <a:p>
            <a:pPr lvl="1" eaLnBrk="1" hangingPunct="1"/>
            <a:r>
              <a:rPr lang="en-US" altLang="en-US" sz="2100" dirty="0">
                <a:cs typeface="Times New Roman" pitchFamily="18" charset="0"/>
              </a:rPr>
              <a:t>A resource allocation plan</a:t>
            </a:r>
          </a:p>
          <a:p>
            <a:pPr lvl="1" eaLnBrk="1" hangingPunct="1"/>
            <a:r>
              <a:rPr lang="en-US" altLang="en-US" sz="2100" dirty="0">
                <a:cs typeface="Times New Roman" pitchFamily="18" charset="0"/>
              </a:rPr>
              <a:t>A terrorism/</a:t>
            </a:r>
            <a:r>
              <a:rPr lang="en-US" altLang="en-US" sz="2100" dirty="0" err="1">
                <a:cs typeface="Times New Roman" pitchFamily="18" charset="0"/>
              </a:rPr>
              <a:t>WMD</a:t>
            </a:r>
            <a:r>
              <a:rPr lang="en-US" altLang="en-US" sz="2100" dirty="0">
                <a:cs typeface="Times New Roman" pitchFamily="18" charset="0"/>
              </a:rPr>
              <a:t>-specific plan</a:t>
            </a:r>
          </a:p>
          <a:p>
            <a:pPr lvl="1" eaLnBrk="1" hangingPunct="1"/>
            <a:r>
              <a:rPr lang="en-US" altLang="en-US" sz="2100" dirty="0">
                <a:cs typeface="Times New Roman" pitchFamily="18" charset="0"/>
              </a:rPr>
              <a:t>Designed to address international </a:t>
            </a:r>
            <a:r>
              <a:rPr lang="en-US" altLang="en-US" sz="2100" dirty="0" smtClean="0">
                <a:cs typeface="Times New Roman" pitchFamily="18" charset="0"/>
              </a:rPr>
              <a:t>events</a:t>
            </a:r>
            <a:endParaRPr lang="en-US" altLang="en-US" sz="2100" dirty="0">
              <a:cs typeface="Times New Roman" pitchFamily="18" charset="0"/>
            </a:endParaRPr>
          </a:p>
        </p:txBody>
      </p:sp>
      <p:sp>
        <p:nvSpPr>
          <p:cNvPr id="72707" name="Rectangle 4"/>
          <p:cNvSpPr>
            <a:spLocks noChangeArrowheads="1"/>
          </p:cNvSpPr>
          <p:nvPr/>
        </p:nvSpPr>
        <p:spPr bwMode="auto">
          <a:xfrm>
            <a:off x="4267200" y="1338263"/>
            <a:ext cx="3581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20000"/>
              </a:spcBef>
              <a:spcAft>
                <a:spcPct val="0"/>
              </a:spcAft>
              <a:buFont typeface="Wingdings" pitchFamily="2" charset="2"/>
              <a:buNone/>
            </a:pPr>
            <a:endParaRPr lang="en-US" altLang="en-US" sz="3100" b="1">
              <a:solidFill>
                <a:srgbClr val="FFFFFF"/>
              </a:solidFill>
              <a:latin typeface="Tahoma" charset="0"/>
              <a:cs typeface="Times New Roman" pitchFamily="18" charset="0"/>
            </a:endParaRPr>
          </a:p>
        </p:txBody>
      </p:sp>
    </p:spTree>
    <p:extLst>
      <p:ext uri="{BB962C8B-B14F-4D97-AF65-F5344CB8AC3E}">
        <p14:creationId xmlns:p14="http://schemas.microsoft.com/office/powerpoint/2010/main" val="57106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spect="1" noChangeArrowheads="1"/>
          </p:cNvSpPr>
          <p:nvPr>
            <p:ph type="title"/>
          </p:nvPr>
        </p:nvSpPr>
        <p:spPr/>
        <p:txBody>
          <a:bodyPr/>
          <a:lstStyle/>
          <a:p>
            <a:r>
              <a:rPr lang="en-US" altLang="en-US" sz="3400" dirty="0" smtClean="0"/>
              <a:t>HSPD 5 Management of Domestic Incidents</a:t>
            </a:r>
            <a:br>
              <a:rPr lang="en-US" altLang="en-US" sz="3400" dirty="0" smtClean="0"/>
            </a:br>
            <a:endParaRPr lang="en-US" altLang="en-US" sz="3400" dirty="0" smtClean="0"/>
          </a:p>
        </p:txBody>
      </p:sp>
      <p:sp>
        <p:nvSpPr>
          <p:cNvPr id="36867" name="Rectangle 3"/>
          <p:cNvSpPr>
            <a:spLocks noGrp="1" noChangeArrowheads="1"/>
          </p:cNvSpPr>
          <p:nvPr>
            <p:ph type="body" idx="1"/>
          </p:nvPr>
        </p:nvSpPr>
        <p:spPr>
          <a:xfrm>
            <a:off x="457200" y="1066800"/>
            <a:ext cx="5334000" cy="4525963"/>
          </a:xfrm>
        </p:spPr>
        <p:txBody>
          <a:bodyPr>
            <a:normAutofit lnSpcReduction="10000"/>
          </a:bodyPr>
          <a:lstStyle/>
          <a:p>
            <a:r>
              <a:rPr lang="en-US" altLang="en-US" dirty="0" smtClean="0"/>
              <a:t>Homeland Security Presidential Directive 5 (HSPD-5) directed the Secretary of Homeland Security to:</a:t>
            </a:r>
          </a:p>
          <a:p>
            <a:pPr marL="457200" lvl="1" indent="-342900"/>
            <a:r>
              <a:rPr lang="en-US" altLang="en-US" dirty="0" smtClean="0"/>
              <a:t>Develop and administer </a:t>
            </a:r>
            <a:br>
              <a:rPr lang="en-US" altLang="en-US" dirty="0" smtClean="0"/>
            </a:br>
            <a:r>
              <a:rPr lang="en-US" altLang="en-US" dirty="0" smtClean="0"/>
              <a:t>a National Incident Management System (</a:t>
            </a:r>
            <a:r>
              <a:rPr lang="en-US" altLang="en-US" dirty="0" err="1" smtClean="0"/>
              <a:t>NIMS</a:t>
            </a:r>
            <a:r>
              <a:rPr lang="en-US" altLang="en-US" dirty="0" smtClean="0"/>
              <a:t>).</a:t>
            </a:r>
          </a:p>
          <a:p>
            <a:pPr marL="457200" lvl="1" indent="-342900"/>
            <a:r>
              <a:rPr lang="en-US" altLang="en-US" dirty="0" smtClean="0"/>
              <a:t>Develop the National Response Framework (</a:t>
            </a:r>
            <a:r>
              <a:rPr lang="en-US" altLang="en-US" dirty="0" err="1" smtClean="0"/>
              <a:t>NRF</a:t>
            </a:r>
            <a:r>
              <a:rPr lang="en-US" altLang="en-US" dirty="0" smtClean="0"/>
              <a:t>).</a:t>
            </a:r>
          </a:p>
        </p:txBody>
      </p:sp>
      <p:pic>
        <p:nvPicPr>
          <p:cNvPr id="36868" name="Picture 4" descr="Seal of the President next to HSPD-5, which leads to NIMS and NR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2000" y="1066800"/>
            <a:ext cx="28448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9215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spect="1" noChangeArrowheads="1"/>
          </p:cNvSpPr>
          <p:nvPr>
            <p:ph type="title"/>
          </p:nvPr>
        </p:nvSpPr>
        <p:spPr/>
        <p:txBody>
          <a:bodyPr>
            <a:normAutofit fontScale="90000"/>
          </a:bodyPr>
          <a:lstStyle/>
          <a:p>
            <a:r>
              <a:rPr lang="en-US" altLang="en-US" dirty="0" smtClean="0"/>
              <a:t>The NIMS Mandate</a:t>
            </a:r>
            <a:br>
              <a:rPr lang="en-US" altLang="en-US" dirty="0" smtClean="0"/>
            </a:br>
            <a:endParaRPr lang="en-US" altLang="en-US" dirty="0" smtClean="0"/>
          </a:p>
        </p:txBody>
      </p:sp>
      <p:sp>
        <p:nvSpPr>
          <p:cNvPr id="26627" name="Rectangle 3"/>
          <p:cNvSpPr>
            <a:spLocks noGrp="1" noChangeArrowheads="1"/>
          </p:cNvSpPr>
          <p:nvPr>
            <p:ph type="body" idx="1"/>
          </p:nvPr>
        </p:nvSpPr>
        <p:spPr>
          <a:xfrm>
            <a:off x="457200" y="1066801"/>
            <a:ext cx="5029200" cy="4419600"/>
          </a:xfrm>
        </p:spPr>
        <p:txBody>
          <a:bodyPr>
            <a:normAutofit fontScale="92500" lnSpcReduction="10000"/>
          </a:bodyPr>
          <a:lstStyle/>
          <a:p>
            <a:r>
              <a:rPr lang="en-US" altLang="en-US" dirty="0" smtClean="0"/>
              <a:t>HSPD-5 requires all Federal departments and agencies to:</a:t>
            </a:r>
          </a:p>
          <a:p>
            <a:pPr marL="457200" lvl="1" indent="-342900"/>
            <a:r>
              <a:rPr lang="en-US" altLang="en-US" dirty="0" smtClean="0"/>
              <a:t>Adopt and use </a:t>
            </a:r>
            <a:r>
              <a:rPr lang="en-US" altLang="en-US" dirty="0" err="1" smtClean="0"/>
              <a:t>NIMS</a:t>
            </a:r>
            <a:r>
              <a:rPr lang="en-US" altLang="en-US" dirty="0" smtClean="0"/>
              <a:t> in incident management programs and activities.</a:t>
            </a:r>
          </a:p>
          <a:p>
            <a:pPr marL="457200" lvl="1" indent="-342900"/>
            <a:r>
              <a:rPr lang="en-US" altLang="en-US" dirty="0" smtClean="0"/>
              <a:t>Make adoption of </a:t>
            </a:r>
            <a:r>
              <a:rPr lang="en-US" altLang="en-US" dirty="0" err="1" smtClean="0"/>
              <a:t>NIMS</a:t>
            </a:r>
            <a:r>
              <a:rPr lang="en-US" altLang="en-US" dirty="0" smtClean="0"/>
              <a:t> </a:t>
            </a:r>
            <a:br>
              <a:rPr lang="en-US" altLang="en-US" dirty="0" smtClean="0"/>
            </a:br>
            <a:r>
              <a:rPr lang="en-US" altLang="en-US" dirty="0" smtClean="0"/>
              <a:t>a condition for Federal preparedness assistance (through grants, contracts, </a:t>
            </a:r>
            <a:br>
              <a:rPr lang="en-US" altLang="en-US" dirty="0" smtClean="0"/>
            </a:br>
            <a:r>
              <a:rPr lang="en-US" altLang="en-US" dirty="0" smtClean="0"/>
              <a:t>and other activities).</a:t>
            </a:r>
          </a:p>
        </p:txBody>
      </p:sp>
      <p:pic>
        <p:nvPicPr>
          <p:cNvPr id="26629" name="Picture 5" descr="NIMS adoption leads to Federal preparedness assista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143000"/>
            <a:ext cx="3429000" cy="2378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7726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spect="1" noChangeArrowheads="1"/>
          </p:cNvSpPr>
          <p:nvPr>
            <p:ph type="title"/>
          </p:nvPr>
        </p:nvSpPr>
        <p:spPr/>
        <p:txBody>
          <a:bodyPr>
            <a:normAutofit fontScale="90000"/>
          </a:bodyPr>
          <a:lstStyle/>
          <a:p>
            <a:r>
              <a:rPr lang="en-US" altLang="en-US" dirty="0" smtClean="0"/>
              <a:t>Collaborative Incident Management</a:t>
            </a:r>
            <a:br>
              <a:rPr lang="en-US" altLang="en-US" dirty="0" smtClean="0"/>
            </a:br>
            <a:endParaRPr lang="en-US" altLang="en-US" dirty="0" smtClean="0"/>
          </a:p>
        </p:txBody>
      </p:sp>
      <p:sp>
        <p:nvSpPr>
          <p:cNvPr id="27651" name="Rectangle 3"/>
          <p:cNvSpPr>
            <a:spLocks noGrp="1" noChangeArrowheads="1"/>
          </p:cNvSpPr>
          <p:nvPr>
            <p:ph type="body" idx="1"/>
          </p:nvPr>
        </p:nvSpPr>
        <p:spPr>
          <a:xfrm>
            <a:off x="533400" y="990600"/>
            <a:ext cx="8356600" cy="5638800"/>
          </a:xfrm>
        </p:spPr>
        <p:txBody>
          <a:bodyPr/>
          <a:lstStyle/>
          <a:p>
            <a:r>
              <a:rPr lang="en-US" altLang="en-US" dirty="0" err="1" smtClean="0"/>
              <a:t>NIMS</a:t>
            </a:r>
            <a:r>
              <a:rPr lang="en-US" altLang="en-US" dirty="0" smtClean="0"/>
              <a:t>:</a:t>
            </a:r>
          </a:p>
          <a:p>
            <a:pPr marL="457200" lvl="1" indent="-342900"/>
            <a:r>
              <a:rPr lang="en-US" altLang="en-US" dirty="0" smtClean="0"/>
              <a:t>Is </a:t>
            </a:r>
            <a:r>
              <a:rPr lang="en-US" altLang="en-US" dirty="0" smtClean="0">
                <a:solidFill>
                  <a:srgbClr val="FF0000"/>
                </a:solidFill>
              </a:rPr>
              <a:t>not</a:t>
            </a:r>
            <a:r>
              <a:rPr lang="en-US" altLang="en-US" dirty="0" smtClean="0"/>
              <a:t> an operational </a:t>
            </a:r>
            <a:br>
              <a:rPr lang="en-US" altLang="en-US" dirty="0" smtClean="0"/>
            </a:br>
            <a:r>
              <a:rPr lang="en-US" altLang="en-US" dirty="0" smtClean="0"/>
              <a:t>incident management or </a:t>
            </a:r>
            <a:br>
              <a:rPr lang="en-US" altLang="en-US" dirty="0" smtClean="0"/>
            </a:br>
            <a:r>
              <a:rPr lang="en-US" altLang="en-US" dirty="0" smtClean="0"/>
              <a:t>resource allocation plan.</a:t>
            </a:r>
          </a:p>
          <a:p>
            <a:pPr marL="457200" lvl="1" indent="-342900"/>
            <a:r>
              <a:rPr lang="en-US" altLang="en-US" dirty="0" smtClean="0"/>
              <a:t>Represents a core set of </a:t>
            </a:r>
            <a:br>
              <a:rPr lang="en-US" altLang="en-US" dirty="0" smtClean="0"/>
            </a:br>
            <a:r>
              <a:rPr lang="en-US" altLang="en-US" dirty="0" smtClean="0"/>
              <a:t>doctrines, concepts, </a:t>
            </a:r>
            <a:br>
              <a:rPr lang="en-US" altLang="en-US" dirty="0" smtClean="0"/>
            </a:br>
            <a:r>
              <a:rPr lang="en-US" altLang="en-US" dirty="0" smtClean="0"/>
              <a:t>principles, terminology, </a:t>
            </a:r>
            <a:br>
              <a:rPr lang="en-US" altLang="en-US" dirty="0" smtClean="0"/>
            </a:br>
            <a:r>
              <a:rPr lang="en-US" altLang="en-US" dirty="0" smtClean="0"/>
              <a:t>and organizational processes </a:t>
            </a:r>
          </a:p>
          <a:p>
            <a:pPr marL="457200" lvl="1" indent="-342900"/>
            <a:r>
              <a:rPr lang="en-US" altLang="en-US" dirty="0" smtClean="0"/>
              <a:t>Enables effective, efficient, and collaborative incident management.</a:t>
            </a:r>
          </a:p>
        </p:txBody>
      </p:sp>
      <p:pic>
        <p:nvPicPr>
          <p:cNvPr id="27653" name="Picture 5" descr="Collaborative incident management, comprised of concepts, doctrines, terminology, principles, and proces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066800"/>
            <a:ext cx="3860800" cy="2935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321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spect="1" noChangeArrowheads="1"/>
          </p:cNvSpPr>
          <p:nvPr>
            <p:ph type="title"/>
          </p:nvPr>
        </p:nvSpPr>
        <p:spPr/>
        <p:txBody>
          <a:bodyPr/>
          <a:lstStyle/>
          <a:p>
            <a:r>
              <a:rPr lang="en-US" altLang="en-US" dirty="0" err="1" smtClean="0"/>
              <a:t>NIMS</a:t>
            </a:r>
            <a:r>
              <a:rPr lang="en-US" altLang="en-US" dirty="0" smtClean="0"/>
              <a:t> Builds on Best Practices</a:t>
            </a:r>
          </a:p>
        </p:txBody>
      </p:sp>
      <p:sp>
        <p:nvSpPr>
          <p:cNvPr id="28675" name="Rectangle 3"/>
          <p:cNvSpPr>
            <a:spLocks noGrp="1" noChangeArrowheads="1"/>
          </p:cNvSpPr>
          <p:nvPr>
            <p:ph type="body" idx="1"/>
          </p:nvPr>
        </p:nvSpPr>
        <p:spPr>
          <a:xfrm>
            <a:off x="3505200" y="1066800"/>
            <a:ext cx="5486400" cy="4525963"/>
          </a:xfrm>
        </p:spPr>
        <p:txBody>
          <a:bodyPr>
            <a:normAutofit lnSpcReduction="10000"/>
          </a:bodyPr>
          <a:lstStyle/>
          <a:p>
            <a:r>
              <a:rPr lang="en-US" altLang="en-US" dirty="0" err="1" smtClean="0"/>
              <a:t>NIMS</a:t>
            </a:r>
            <a:r>
              <a:rPr lang="en-US" altLang="en-US" dirty="0" smtClean="0"/>
              <a:t> integrates emergency management best practices that:</a:t>
            </a:r>
          </a:p>
          <a:p>
            <a:pPr marL="457200" lvl="1" indent="-342900"/>
            <a:r>
              <a:rPr lang="en-US" altLang="en-US" dirty="0" smtClean="0"/>
              <a:t>Lay the groundwork for the components of </a:t>
            </a:r>
            <a:r>
              <a:rPr lang="en-US" altLang="en-US" dirty="0" err="1" smtClean="0"/>
              <a:t>NIMS</a:t>
            </a:r>
            <a:r>
              <a:rPr lang="en-US" altLang="en-US" dirty="0" smtClean="0"/>
              <a:t>. </a:t>
            </a:r>
          </a:p>
          <a:p>
            <a:pPr marL="457200" lvl="1" indent="-342900"/>
            <a:r>
              <a:rPr lang="en-US" altLang="en-US" dirty="0" smtClean="0"/>
              <a:t>Provide for the further development and refinement of supporting national standards, guidelines, protocols, systems, and technologies.</a:t>
            </a:r>
          </a:p>
        </p:txBody>
      </p:sp>
      <p:pic>
        <p:nvPicPr>
          <p:cNvPr id="28677" name="Picture 5" descr="NIMS atop building blocks that say &quot;best practices&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143000"/>
            <a:ext cx="3048000"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1107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spect="1" noChangeArrowheads="1"/>
          </p:cNvSpPr>
          <p:nvPr>
            <p:ph type="title"/>
          </p:nvPr>
        </p:nvSpPr>
        <p:spPr/>
        <p:txBody>
          <a:bodyPr/>
          <a:lstStyle/>
          <a:p>
            <a:r>
              <a:rPr lang="en-US" altLang="en-US" dirty="0" err="1" smtClean="0"/>
              <a:t>NIMS</a:t>
            </a:r>
            <a:r>
              <a:rPr lang="en-US" altLang="en-US" dirty="0" smtClean="0"/>
              <a:t> Is Dynamic</a:t>
            </a:r>
          </a:p>
        </p:txBody>
      </p:sp>
      <p:sp>
        <p:nvSpPr>
          <p:cNvPr id="29699" name="Rectangle 3"/>
          <p:cNvSpPr>
            <a:spLocks noGrp="1" noChangeArrowheads="1"/>
          </p:cNvSpPr>
          <p:nvPr>
            <p:ph type="body" idx="1"/>
          </p:nvPr>
        </p:nvSpPr>
        <p:spPr>
          <a:xfrm>
            <a:off x="457200" y="1066800"/>
            <a:ext cx="5105400" cy="4525963"/>
          </a:xfrm>
        </p:spPr>
        <p:txBody>
          <a:bodyPr/>
          <a:lstStyle/>
          <a:p>
            <a:r>
              <a:rPr lang="en-US" altLang="en-US" dirty="0" err="1" smtClean="0"/>
              <a:t>NIMS</a:t>
            </a:r>
            <a:r>
              <a:rPr lang="en-US" altLang="en-US" dirty="0" smtClean="0"/>
              <a:t>:</a:t>
            </a:r>
          </a:p>
          <a:p>
            <a:pPr marL="457200" lvl="1" indent="-342900"/>
            <a:r>
              <a:rPr lang="en-US" altLang="en-US" dirty="0" smtClean="0"/>
              <a:t>Is </a:t>
            </a:r>
            <a:r>
              <a:rPr lang="en-US" altLang="en-US" dirty="0" smtClean="0">
                <a:solidFill>
                  <a:srgbClr val="FF0000"/>
                </a:solidFill>
              </a:rPr>
              <a:t>not</a:t>
            </a:r>
            <a:r>
              <a:rPr lang="en-US" altLang="en-US" dirty="0" smtClean="0"/>
              <a:t> a static system. </a:t>
            </a:r>
          </a:p>
          <a:p>
            <a:pPr marL="457200" lvl="1" indent="-342900"/>
            <a:r>
              <a:rPr lang="en-US" altLang="en-US" dirty="0" smtClean="0"/>
              <a:t>Fosters the development of specialized technologies that facilitate response.</a:t>
            </a:r>
          </a:p>
          <a:p>
            <a:pPr marL="457200" lvl="1" indent="-342900"/>
            <a:r>
              <a:rPr lang="en-US" altLang="en-US" dirty="0" smtClean="0"/>
              <a:t>Allows for the adoption of new approaches that will enable continuous refinement of the system.</a:t>
            </a:r>
          </a:p>
        </p:txBody>
      </p:sp>
      <p:pic>
        <p:nvPicPr>
          <p:cNvPr id="29702" name="Picture 6" descr="Responders looking at a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9613" y="1219200"/>
            <a:ext cx="2952750" cy="3657600"/>
          </a:xfrm>
          <a:prstGeom prst="rect">
            <a:avLst/>
          </a:prstGeom>
          <a:noFill/>
          <a:ln w="9525" algn="ctr">
            <a:solidFill>
              <a:srgbClr val="25387D"/>
            </a:solidFill>
            <a:miter lim="800000"/>
            <a:headEnd/>
            <a:tailEnd/>
          </a:ln>
          <a:effectLst>
            <a:outerShdw dist="35921"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05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spect="1" noChangeArrowheads="1"/>
          </p:cNvSpPr>
          <p:nvPr>
            <p:ph type="title"/>
          </p:nvPr>
        </p:nvSpPr>
        <p:spPr/>
        <p:txBody>
          <a:bodyPr/>
          <a:lstStyle/>
          <a:p>
            <a:r>
              <a:rPr lang="en-US" altLang="en-US" dirty="0" smtClean="0"/>
              <a:t>Flexibility</a:t>
            </a:r>
          </a:p>
        </p:txBody>
      </p:sp>
      <p:sp>
        <p:nvSpPr>
          <p:cNvPr id="31747" name="Rectangle 3"/>
          <p:cNvSpPr>
            <a:spLocks noGrp="1" noChangeArrowheads="1"/>
          </p:cNvSpPr>
          <p:nvPr>
            <p:ph type="body" idx="1"/>
          </p:nvPr>
        </p:nvSpPr>
        <p:spPr>
          <a:xfrm>
            <a:off x="457200" y="5257800"/>
            <a:ext cx="8153400" cy="381000"/>
          </a:xfrm>
        </p:spPr>
        <p:txBody>
          <a:bodyPr>
            <a:normAutofit lnSpcReduction="10000"/>
          </a:bodyPr>
          <a:lstStyle/>
          <a:p>
            <a:pPr algn="ctr"/>
            <a:r>
              <a:rPr lang="en-US" altLang="en-US" sz="2000" dirty="0" smtClean="0"/>
              <a:t>No-Notice Events</a:t>
            </a:r>
          </a:p>
        </p:txBody>
      </p:sp>
      <p:pic>
        <p:nvPicPr>
          <p:cNvPr id="31749" name="Picture 5" descr="Photo of Earthquake damage"/>
          <p:cNvPicPr>
            <a:picLocks noChangeAspect="1" noChangeArrowheads="1"/>
          </p:cNvPicPr>
          <p:nvPr/>
        </p:nvPicPr>
        <p:blipFill>
          <a:blip r:embed="rId3">
            <a:lum bright="10000"/>
            <a:extLst>
              <a:ext uri="{28A0092B-C50C-407E-A947-70E740481C1C}">
                <a14:useLocalDpi xmlns:a14="http://schemas.microsoft.com/office/drawing/2010/main" val="0"/>
              </a:ext>
            </a:extLst>
          </a:blip>
          <a:srcRect/>
          <a:stretch>
            <a:fillRect/>
          </a:stretch>
        </p:blipFill>
        <p:spPr bwMode="auto">
          <a:xfrm>
            <a:off x="1676400" y="3354388"/>
            <a:ext cx="2751138" cy="1827212"/>
          </a:xfrm>
          <a:prstGeom prst="rect">
            <a:avLst/>
          </a:prstGeom>
          <a:noFill/>
          <a:ln w="9525" algn="ctr">
            <a:solidFill>
              <a:srgbClr val="25387D"/>
            </a:solidFill>
            <a:miter lim="800000"/>
            <a:headEnd/>
            <a:tailEnd/>
          </a:ln>
          <a:effectLst>
            <a:outerShdw dist="35921"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pic>
        <p:nvPicPr>
          <p:cNvPr id="31751" name="Picture 7" descr="Photo of Debris from the World Trade Center terrorist atta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9950" y="3352800"/>
            <a:ext cx="2787650" cy="1827213"/>
          </a:xfrm>
          <a:prstGeom prst="rect">
            <a:avLst/>
          </a:prstGeom>
          <a:noFill/>
          <a:ln w="9525" algn="ctr">
            <a:solidFill>
              <a:srgbClr val="25387D"/>
            </a:solidFill>
            <a:miter lim="800000"/>
            <a:headEnd/>
            <a:tailEnd/>
          </a:ln>
          <a:effectLst>
            <a:outerShdw dist="35921"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sp>
        <p:nvSpPr>
          <p:cNvPr id="31752" name="Rectangle 8" descr="Text box: Planned events"/>
          <p:cNvSpPr>
            <a:spLocks noChangeArrowheads="1"/>
          </p:cNvSpPr>
          <p:nvPr/>
        </p:nvSpPr>
        <p:spPr bwMode="auto">
          <a:xfrm>
            <a:off x="-76200" y="2895600"/>
            <a:ext cx="4495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itchFamily="2" charset="2"/>
              <a:defRPr sz="2600" b="1">
                <a:solidFill>
                  <a:srgbClr val="25387D"/>
                </a:solidFill>
                <a:latin typeface="Arial" charset="0"/>
              </a:defRPr>
            </a:lvl1pPr>
            <a:lvl2pPr indent="-342900" eaLnBrk="0" hangingPunct="0">
              <a:spcBef>
                <a:spcPct val="20000"/>
              </a:spcBef>
              <a:buFont typeface="Wingdings" pitchFamily="2" charset="2"/>
              <a:buChar char="§"/>
              <a:defRPr sz="2600" b="1">
                <a:solidFill>
                  <a:srgbClr val="25387D"/>
                </a:solidFill>
                <a:latin typeface="Arial" charset="0"/>
              </a:defRPr>
            </a:lvl2pPr>
            <a:lvl3pPr indent="-336550" eaLnBrk="0" hangingPunct="0">
              <a:spcBef>
                <a:spcPct val="20000"/>
              </a:spcBef>
              <a:buFont typeface="Wingdings" pitchFamily="2" charset="2"/>
              <a:buChar char="§"/>
              <a:defRPr sz="2600" b="1">
                <a:solidFill>
                  <a:srgbClr val="25387D"/>
                </a:solidFill>
                <a:latin typeface="Arial" charset="0"/>
              </a:defRPr>
            </a:lvl3pPr>
            <a:lvl4pPr indent="-336550" eaLnBrk="0" hangingPunct="0">
              <a:spcBef>
                <a:spcPct val="20000"/>
              </a:spcBef>
              <a:buFont typeface="Wingdings" pitchFamily="2" charset="2"/>
              <a:buChar char="§"/>
              <a:defRPr sz="2600" b="1">
                <a:solidFill>
                  <a:srgbClr val="25387D"/>
                </a:solidFill>
                <a:latin typeface="Arial" charset="0"/>
              </a:defRPr>
            </a:lvl4pPr>
            <a:lvl5pPr indent="-336550" eaLnBrk="0" hangingPunct="0">
              <a:spcBef>
                <a:spcPct val="20000"/>
              </a:spcBef>
              <a:buFont typeface="Wingdings" pitchFamily="2" charset="2"/>
              <a:buChar char="§"/>
              <a:defRPr sz="2600" b="1">
                <a:solidFill>
                  <a:srgbClr val="25387D"/>
                </a:solidFill>
                <a:latin typeface="Arial" charset="0"/>
              </a:defRPr>
            </a:lvl5pPr>
            <a:lvl6pPr indent="-336550" eaLnBrk="0" fontAlgn="base" hangingPunct="0">
              <a:spcBef>
                <a:spcPct val="20000"/>
              </a:spcBef>
              <a:spcAft>
                <a:spcPct val="0"/>
              </a:spcAft>
              <a:buFont typeface="Wingdings" pitchFamily="2" charset="2"/>
              <a:buChar char="§"/>
              <a:defRPr sz="2600" b="1">
                <a:solidFill>
                  <a:srgbClr val="25387D"/>
                </a:solidFill>
                <a:latin typeface="Arial" charset="0"/>
              </a:defRPr>
            </a:lvl6pPr>
            <a:lvl7pPr indent="-336550" eaLnBrk="0" fontAlgn="base" hangingPunct="0">
              <a:spcBef>
                <a:spcPct val="20000"/>
              </a:spcBef>
              <a:spcAft>
                <a:spcPct val="0"/>
              </a:spcAft>
              <a:buFont typeface="Wingdings" pitchFamily="2" charset="2"/>
              <a:buChar char="§"/>
              <a:defRPr sz="2600" b="1">
                <a:solidFill>
                  <a:srgbClr val="25387D"/>
                </a:solidFill>
                <a:latin typeface="Arial" charset="0"/>
              </a:defRPr>
            </a:lvl7pPr>
            <a:lvl8pPr indent="-336550" eaLnBrk="0" fontAlgn="base" hangingPunct="0">
              <a:spcBef>
                <a:spcPct val="20000"/>
              </a:spcBef>
              <a:spcAft>
                <a:spcPct val="0"/>
              </a:spcAft>
              <a:buFont typeface="Wingdings" pitchFamily="2" charset="2"/>
              <a:buChar char="§"/>
              <a:defRPr sz="2600" b="1">
                <a:solidFill>
                  <a:srgbClr val="25387D"/>
                </a:solidFill>
                <a:latin typeface="Arial" charset="0"/>
              </a:defRPr>
            </a:lvl8pPr>
            <a:lvl9pPr indent="-336550" eaLnBrk="0" fontAlgn="base" hangingPunct="0">
              <a:spcBef>
                <a:spcPct val="20000"/>
              </a:spcBef>
              <a:spcAft>
                <a:spcPct val="0"/>
              </a:spcAft>
              <a:buFont typeface="Wingdings" pitchFamily="2" charset="2"/>
              <a:buChar char="§"/>
              <a:defRPr sz="2600" b="1">
                <a:solidFill>
                  <a:srgbClr val="25387D"/>
                </a:solidFill>
                <a:latin typeface="Arial" charset="0"/>
              </a:defRPr>
            </a:lvl9pPr>
          </a:lstStyle>
          <a:p>
            <a:pPr algn="ctr" fontAlgn="base">
              <a:spcAft>
                <a:spcPct val="0"/>
              </a:spcAft>
            </a:pPr>
            <a:r>
              <a:rPr lang="en-US" altLang="en-US" sz="2000" dirty="0"/>
              <a:t>Planned Events</a:t>
            </a:r>
          </a:p>
        </p:txBody>
      </p:sp>
      <p:sp>
        <p:nvSpPr>
          <p:cNvPr id="31753" name="Rectangle 9" descr="Text box: Forecasted Events"/>
          <p:cNvSpPr>
            <a:spLocks noChangeArrowheads="1"/>
          </p:cNvSpPr>
          <p:nvPr/>
        </p:nvSpPr>
        <p:spPr bwMode="auto">
          <a:xfrm>
            <a:off x="4800600" y="2895600"/>
            <a:ext cx="4572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itchFamily="2" charset="2"/>
              <a:defRPr sz="2600" b="1">
                <a:solidFill>
                  <a:srgbClr val="25387D"/>
                </a:solidFill>
                <a:latin typeface="Arial" charset="0"/>
              </a:defRPr>
            </a:lvl1pPr>
            <a:lvl2pPr indent="-342900" eaLnBrk="0" hangingPunct="0">
              <a:spcBef>
                <a:spcPct val="20000"/>
              </a:spcBef>
              <a:buFont typeface="Wingdings" pitchFamily="2" charset="2"/>
              <a:buChar char="§"/>
              <a:defRPr sz="2600" b="1">
                <a:solidFill>
                  <a:srgbClr val="25387D"/>
                </a:solidFill>
                <a:latin typeface="Arial" charset="0"/>
              </a:defRPr>
            </a:lvl2pPr>
            <a:lvl3pPr indent="-336550" eaLnBrk="0" hangingPunct="0">
              <a:spcBef>
                <a:spcPct val="20000"/>
              </a:spcBef>
              <a:buFont typeface="Wingdings" pitchFamily="2" charset="2"/>
              <a:buChar char="§"/>
              <a:defRPr sz="2600" b="1">
                <a:solidFill>
                  <a:srgbClr val="25387D"/>
                </a:solidFill>
                <a:latin typeface="Arial" charset="0"/>
              </a:defRPr>
            </a:lvl3pPr>
            <a:lvl4pPr indent="-336550" eaLnBrk="0" hangingPunct="0">
              <a:spcBef>
                <a:spcPct val="20000"/>
              </a:spcBef>
              <a:buFont typeface="Wingdings" pitchFamily="2" charset="2"/>
              <a:buChar char="§"/>
              <a:defRPr sz="2600" b="1">
                <a:solidFill>
                  <a:srgbClr val="25387D"/>
                </a:solidFill>
                <a:latin typeface="Arial" charset="0"/>
              </a:defRPr>
            </a:lvl4pPr>
            <a:lvl5pPr indent="-336550" eaLnBrk="0" hangingPunct="0">
              <a:spcBef>
                <a:spcPct val="20000"/>
              </a:spcBef>
              <a:buFont typeface="Wingdings" pitchFamily="2" charset="2"/>
              <a:buChar char="§"/>
              <a:defRPr sz="2600" b="1">
                <a:solidFill>
                  <a:srgbClr val="25387D"/>
                </a:solidFill>
                <a:latin typeface="Arial" charset="0"/>
              </a:defRPr>
            </a:lvl5pPr>
            <a:lvl6pPr indent="-336550" eaLnBrk="0" fontAlgn="base" hangingPunct="0">
              <a:spcBef>
                <a:spcPct val="20000"/>
              </a:spcBef>
              <a:spcAft>
                <a:spcPct val="0"/>
              </a:spcAft>
              <a:buFont typeface="Wingdings" pitchFamily="2" charset="2"/>
              <a:buChar char="§"/>
              <a:defRPr sz="2600" b="1">
                <a:solidFill>
                  <a:srgbClr val="25387D"/>
                </a:solidFill>
                <a:latin typeface="Arial" charset="0"/>
              </a:defRPr>
            </a:lvl6pPr>
            <a:lvl7pPr indent="-336550" eaLnBrk="0" fontAlgn="base" hangingPunct="0">
              <a:spcBef>
                <a:spcPct val="20000"/>
              </a:spcBef>
              <a:spcAft>
                <a:spcPct val="0"/>
              </a:spcAft>
              <a:buFont typeface="Wingdings" pitchFamily="2" charset="2"/>
              <a:buChar char="§"/>
              <a:defRPr sz="2600" b="1">
                <a:solidFill>
                  <a:srgbClr val="25387D"/>
                </a:solidFill>
                <a:latin typeface="Arial" charset="0"/>
              </a:defRPr>
            </a:lvl7pPr>
            <a:lvl8pPr indent="-336550" eaLnBrk="0" fontAlgn="base" hangingPunct="0">
              <a:spcBef>
                <a:spcPct val="20000"/>
              </a:spcBef>
              <a:spcAft>
                <a:spcPct val="0"/>
              </a:spcAft>
              <a:buFont typeface="Wingdings" pitchFamily="2" charset="2"/>
              <a:buChar char="§"/>
              <a:defRPr sz="2600" b="1">
                <a:solidFill>
                  <a:srgbClr val="25387D"/>
                </a:solidFill>
                <a:latin typeface="Arial" charset="0"/>
              </a:defRPr>
            </a:lvl8pPr>
            <a:lvl9pPr indent="-336550" eaLnBrk="0" fontAlgn="base" hangingPunct="0">
              <a:spcBef>
                <a:spcPct val="20000"/>
              </a:spcBef>
              <a:spcAft>
                <a:spcPct val="0"/>
              </a:spcAft>
              <a:buFont typeface="Wingdings" pitchFamily="2" charset="2"/>
              <a:buChar char="§"/>
              <a:defRPr sz="2600" b="1">
                <a:solidFill>
                  <a:srgbClr val="25387D"/>
                </a:solidFill>
                <a:latin typeface="Arial" charset="0"/>
              </a:defRPr>
            </a:lvl9pPr>
          </a:lstStyle>
          <a:p>
            <a:pPr algn="ctr" fontAlgn="base">
              <a:spcAft>
                <a:spcPct val="0"/>
              </a:spcAft>
            </a:pPr>
            <a:r>
              <a:rPr lang="en-US" altLang="en-US" sz="2000" dirty="0"/>
              <a:t>Forecasted Events</a:t>
            </a:r>
          </a:p>
        </p:txBody>
      </p:sp>
      <p:pic>
        <p:nvPicPr>
          <p:cNvPr id="31754" name="Picture 10" descr="Photo of Graduation ceremon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066800"/>
            <a:ext cx="2787650" cy="1825625"/>
          </a:xfrm>
          <a:prstGeom prst="rect">
            <a:avLst/>
          </a:prstGeom>
          <a:noFill/>
          <a:ln w="9525" algn="ctr">
            <a:solidFill>
              <a:srgbClr val="25387D"/>
            </a:solidFill>
            <a:miter lim="800000"/>
            <a:headEnd/>
            <a:tailEnd/>
          </a:ln>
          <a:effectLst>
            <a:outerShdw dist="35921"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pic>
        <p:nvPicPr>
          <p:cNvPr id="31756" name="Picture 12" descr="Photo of Hurrican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8800" y="1069975"/>
            <a:ext cx="2787650" cy="1825625"/>
          </a:xfrm>
          <a:prstGeom prst="rect">
            <a:avLst/>
          </a:prstGeom>
          <a:noFill/>
          <a:ln w="9525" algn="ctr">
            <a:solidFill>
              <a:srgbClr val="25387D"/>
            </a:solidFill>
            <a:miter lim="800000"/>
            <a:headEnd/>
            <a:tailEnd/>
          </a:ln>
          <a:effectLst>
            <a:outerShdw dist="35921"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8677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spect="1" noChangeArrowheads="1"/>
          </p:cNvSpPr>
          <p:nvPr>
            <p:ph type="title"/>
          </p:nvPr>
        </p:nvSpPr>
        <p:spPr/>
        <p:txBody>
          <a:bodyPr>
            <a:normAutofit fontScale="90000"/>
          </a:bodyPr>
          <a:lstStyle/>
          <a:p>
            <a:r>
              <a:rPr lang="en-US" altLang="en-US" dirty="0" smtClean="0"/>
              <a:t>Standardization</a:t>
            </a:r>
            <a:br>
              <a:rPr lang="en-US" altLang="en-US" dirty="0" smtClean="0"/>
            </a:br>
            <a:endParaRPr lang="en-US" altLang="en-US" dirty="0" smtClean="0"/>
          </a:p>
        </p:txBody>
      </p:sp>
      <p:sp>
        <p:nvSpPr>
          <p:cNvPr id="32771" name="Rectangle 3"/>
          <p:cNvSpPr>
            <a:spLocks noGrp="1" noChangeArrowheads="1"/>
          </p:cNvSpPr>
          <p:nvPr>
            <p:ph type="body" idx="1"/>
          </p:nvPr>
        </p:nvSpPr>
        <p:spPr>
          <a:xfrm>
            <a:off x="457200" y="990600"/>
            <a:ext cx="5334000" cy="4525963"/>
          </a:xfrm>
        </p:spPr>
        <p:txBody>
          <a:bodyPr>
            <a:normAutofit lnSpcReduction="10000"/>
          </a:bodyPr>
          <a:lstStyle/>
          <a:p>
            <a:r>
              <a:rPr lang="en-US" altLang="en-US" dirty="0" smtClean="0"/>
              <a:t>Standardized organizational structures:</a:t>
            </a:r>
          </a:p>
          <a:p>
            <a:pPr marL="457200" lvl="1" indent="-342900"/>
            <a:r>
              <a:rPr lang="en-US" altLang="en-US" dirty="0" smtClean="0"/>
              <a:t>Improve integration </a:t>
            </a:r>
            <a:br>
              <a:rPr lang="en-US" altLang="en-US" dirty="0" smtClean="0"/>
            </a:br>
            <a:r>
              <a:rPr lang="en-US" altLang="en-US" dirty="0" smtClean="0"/>
              <a:t>and connectivity among jurisdictions </a:t>
            </a:r>
            <a:br>
              <a:rPr lang="en-US" altLang="en-US" dirty="0" smtClean="0"/>
            </a:br>
            <a:r>
              <a:rPr lang="en-US" altLang="en-US" dirty="0" smtClean="0"/>
              <a:t>and disciplines.</a:t>
            </a:r>
          </a:p>
          <a:p>
            <a:pPr marL="457200" lvl="1" indent="-342900"/>
            <a:r>
              <a:rPr lang="en-US" altLang="en-US" dirty="0" smtClean="0"/>
              <a:t>Allow those who adopt </a:t>
            </a:r>
            <a:br>
              <a:rPr lang="en-US" altLang="en-US" dirty="0" smtClean="0"/>
            </a:br>
            <a:r>
              <a:rPr lang="en-US" altLang="en-US" dirty="0" err="1" smtClean="0"/>
              <a:t>NIMS</a:t>
            </a:r>
            <a:r>
              <a:rPr lang="en-US" altLang="en-US" dirty="0" smtClean="0"/>
              <a:t> to work together.</a:t>
            </a:r>
          </a:p>
          <a:p>
            <a:pPr marL="457200" lvl="1" indent="-342900"/>
            <a:r>
              <a:rPr lang="en-US" altLang="en-US" dirty="0" smtClean="0"/>
              <a:t>Foster cohesion among various response organizations.</a:t>
            </a:r>
          </a:p>
        </p:txBody>
      </p:sp>
      <p:pic>
        <p:nvPicPr>
          <p:cNvPr id="32772" name="Picture 4" descr="NIMS standardization, Red Cross volunteers, FBI and ATF agents, fire and police officials, and a school bus accid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990600"/>
            <a:ext cx="3632200" cy="295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ChangeAspect="1" noChangeArrowheads="1"/>
          </p:cNvSpPr>
          <p:nvPr/>
        </p:nvSpPr>
        <p:spPr bwMode="auto">
          <a:xfrm>
            <a:off x="295275" y="274638"/>
            <a:ext cx="8601075"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6304" rIns="146304"/>
          <a:lstStyle/>
          <a:p>
            <a:r>
              <a:rPr lang="en-US" sz="3800" b="1">
                <a:solidFill>
                  <a:srgbClr val="000066"/>
                </a:solidFill>
                <a:latin typeface="Times New Roman" pitchFamily="18" charset="0"/>
              </a:rPr>
              <a:t>NIMS Components &amp; ICS</a:t>
            </a:r>
          </a:p>
        </p:txBody>
      </p:sp>
      <p:sp>
        <p:nvSpPr>
          <p:cNvPr id="17411" name="Rectangle 30" descr="Command and Management"/>
          <p:cNvSpPr>
            <a:spLocks noChangeArrowheads="1"/>
          </p:cNvSpPr>
          <p:nvPr/>
        </p:nvSpPr>
        <p:spPr bwMode="auto">
          <a:xfrm>
            <a:off x="2619375" y="3265488"/>
            <a:ext cx="3657600" cy="609600"/>
          </a:xfrm>
          <a:prstGeom prst="rect">
            <a:avLst/>
          </a:prstGeom>
          <a:noFill/>
          <a:ln w="22225">
            <a:solidFill>
              <a:srgbClr val="C00000"/>
            </a:solidFill>
            <a:miter lim="800000"/>
            <a:headEnd/>
            <a:tailEnd/>
          </a:ln>
        </p:spPr>
        <p:txBody>
          <a:bodyPr anchor="ctr"/>
          <a:lstStyle/>
          <a:p>
            <a:pPr>
              <a:spcBef>
                <a:spcPct val="30000"/>
              </a:spcBef>
              <a:buFont typeface="Wingdings" pitchFamily="2" charset="2"/>
              <a:buNone/>
              <a:defRPr/>
            </a:pPr>
            <a:r>
              <a:rPr lang="en-US" sz="2000" b="1" dirty="0">
                <a:solidFill>
                  <a:srgbClr val="000066"/>
                </a:solidFill>
                <a:latin typeface="+mn-lt"/>
              </a:rPr>
              <a:t>Command and Management</a:t>
            </a:r>
          </a:p>
        </p:txBody>
      </p:sp>
      <p:sp>
        <p:nvSpPr>
          <p:cNvPr id="17412" name="Rectangle 31" descr="Preparedness"/>
          <p:cNvSpPr>
            <a:spLocks noChangeArrowheads="1"/>
          </p:cNvSpPr>
          <p:nvPr/>
        </p:nvSpPr>
        <p:spPr bwMode="auto">
          <a:xfrm>
            <a:off x="2619375" y="1143000"/>
            <a:ext cx="3505200" cy="533400"/>
          </a:xfrm>
          <a:prstGeom prst="rect">
            <a:avLst/>
          </a:prstGeom>
          <a:noFill/>
          <a:ln w="9525">
            <a:noFill/>
            <a:miter lim="800000"/>
            <a:headEnd/>
            <a:tailEnd/>
          </a:ln>
        </p:spPr>
        <p:txBody>
          <a:bodyPr/>
          <a:lstStyle/>
          <a:p>
            <a:pPr>
              <a:spcBef>
                <a:spcPct val="30000"/>
              </a:spcBef>
              <a:buFont typeface="Wingdings" pitchFamily="2" charset="2"/>
              <a:buNone/>
              <a:defRPr/>
            </a:pPr>
            <a:r>
              <a:rPr lang="en-US" sz="2000" b="1" dirty="0">
                <a:solidFill>
                  <a:srgbClr val="000066"/>
                </a:solidFill>
                <a:latin typeface="+mn-lt"/>
              </a:rPr>
              <a:t>Preparedness</a:t>
            </a:r>
          </a:p>
        </p:txBody>
      </p:sp>
      <p:sp>
        <p:nvSpPr>
          <p:cNvPr id="17413" name="Rectangle 32" descr="Resource Management "/>
          <p:cNvSpPr>
            <a:spLocks noChangeArrowheads="1"/>
          </p:cNvSpPr>
          <p:nvPr/>
        </p:nvSpPr>
        <p:spPr bwMode="auto">
          <a:xfrm>
            <a:off x="2619375" y="2676525"/>
            <a:ext cx="3276600" cy="609600"/>
          </a:xfrm>
          <a:prstGeom prst="rect">
            <a:avLst/>
          </a:prstGeom>
          <a:noFill/>
          <a:ln w="9525">
            <a:noFill/>
            <a:miter lim="800000"/>
            <a:headEnd/>
            <a:tailEnd/>
          </a:ln>
        </p:spPr>
        <p:txBody>
          <a:bodyPr/>
          <a:lstStyle/>
          <a:p>
            <a:pPr>
              <a:spcBef>
                <a:spcPct val="30000"/>
              </a:spcBef>
              <a:buFont typeface="Wingdings" pitchFamily="2" charset="2"/>
              <a:buNone/>
              <a:defRPr/>
            </a:pPr>
            <a:r>
              <a:rPr lang="en-US" sz="2000" b="1" dirty="0">
                <a:solidFill>
                  <a:srgbClr val="000066"/>
                </a:solidFill>
                <a:latin typeface="+mn-lt"/>
              </a:rPr>
              <a:t>Resource Management </a:t>
            </a:r>
          </a:p>
        </p:txBody>
      </p:sp>
      <p:sp>
        <p:nvSpPr>
          <p:cNvPr id="17414" name="Rectangle 33" descr="Communications and &#10;Information Management "/>
          <p:cNvSpPr>
            <a:spLocks noChangeArrowheads="1"/>
          </p:cNvSpPr>
          <p:nvPr/>
        </p:nvSpPr>
        <p:spPr bwMode="auto">
          <a:xfrm>
            <a:off x="2619375" y="1741488"/>
            <a:ext cx="3429000" cy="869950"/>
          </a:xfrm>
          <a:prstGeom prst="rect">
            <a:avLst/>
          </a:prstGeom>
          <a:noFill/>
          <a:ln w="9525">
            <a:noFill/>
            <a:miter lim="800000"/>
            <a:headEnd/>
            <a:tailEnd/>
          </a:ln>
        </p:spPr>
        <p:txBody>
          <a:bodyPr/>
          <a:lstStyle/>
          <a:p>
            <a:pPr>
              <a:spcBef>
                <a:spcPct val="30000"/>
              </a:spcBef>
              <a:buFont typeface="Wingdings" pitchFamily="2" charset="2"/>
              <a:buNone/>
              <a:defRPr/>
            </a:pPr>
            <a:r>
              <a:rPr lang="en-US" sz="2000" b="1" dirty="0">
                <a:solidFill>
                  <a:srgbClr val="000066"/>
                </a:solidFill>
                <a:latin typeface="+mn-lt"/>
              </a:rPr>
              <a:t>Communications and </a:t>
            </a:r>
            <a:br>
              <a:rPr lang="en-US" sz="2000" b="1" dirty="0">
                <a:solidFill>
                  <a:srgbClr val="000066"/>
                </a:solidFill>
                <a:latin typeface="+mn-lt"/>
              </a:rPr>
            </a:br>
            <a:r>
              <a:rPr lang="en-US" sz="2000" b="1" dirty="0">
                <a:solidFill>
                  <a:srgbClr val="000066"/>
                </a:solidFill>
                <a:latin typeface="+mn-lt"/>
              </a:rPr>
              <a:t>Information Management </a:t>
            </a:r>
          </a:p>
        </p:txBody>
      </p:sp>
      <p:sp>
        <p:nvSpPr>
          <p:cNvPr id="17415" name="Rectangle 34" descr="Ongoing Management and&#10;Maintenance "/>
          <p:cNvSpPr>
            <a:spLocks noChangeArrowheads="1"/>
          </p:cNvSpPr>
          <p:nvPr/>
        </p:nvSpPr>
        <p:spPr bwMode="auto">
          <a:xfrm>
            <a:off x="2619375" y="4025900"/>
            <a:ext cx="3505200" cy="914400"/>
          </a:xfrm>
          <a:prstGeom prst="rect">
            <a:avLst/>
          </a:prstGeom>
          <a:noFill/>
          <a:ln w="9525">
            <a:noFill/>
            <a:miter lim="800000"/>
            <a:headEnd/>
            <a:tailEnd/>
          </a:ln>
        </p:spPr>
        <p:txBody>
          <a:bodyPr/>
          <a:lstStyle/>
          <a:p>
            <a:pPr>
              <a:spcBef>
                <a:spcPct val="30000"/>
              </a:spcBef>
              <a:buFont typeface="Wingdings" pitchFamily="2" charset="2"/>
              <a:buNone/>
              <a:defRPr/>
            </a:pPr>
            <a:r>
              <a:rPr lang="en-US" sz="2000" b="1" dirty="0">
                <a:solidFill>
                  <a:srgbClr val="000066"/>
                </a:solidFill>
                <a:latin typeface="+mn-lt"/>
              </a:rPr>
              <a:t>Ongoing Management and</a:t>
            </a:r>
            <a:br>
              <a:rPr lang="en-US" sz="2000" b="1" dirty="0">
                <a:solidFill>
                  <a:srgbClr val="000066"/>
                </a:solidFill>
                <a:latin typeface="+mn-lt"/>
              </a:rPr>
            </a:br>
            <a:r>
              <a:rPr lang="en-US" sz="2000" b="1" dirty="0">
                <a:solidFill>
                  <a:srgbClr val="000066"/>
                </a:solidFill>
                <a:latin typeface="+mn-lt"/>
              </a:rPr>
              <a:t>Maintenance </a:t>
            </a:r>
          </a:p>
        </p:txBody>
      </p:sp>
      <p:sp>
        <p:nvSpPr>
          <p:cNvPr id="17416" name="Rectangle 35" descr="Incident Command System"/>
          <p:cNvSpPr>
            <a:spLocks noChangeArrowheads="1"/>
          </p:cNvSpPr>
          <p:nvPr/>
        </p:nvSpPr>
        <p:spPr bwMode="auto">
          <a:xfrm>
            <a:off x="6810375" y="1825625"/>
            <a:ext cx="1828800" cy="990600"/>
          </a:xfrm>
          <a:prstGeom prst="rect">
            <a:avLst/>
          </a:prstGeom>
          <a:solidFill>
            <a:srgbClr val="25387D"/>
          </a:solidFill>
          <a:ln w="22225">
            <a:solidFill>
              <a:srgbClr val="C00000"/>
            </a:solidFill>
            <a:miter lim="800000"/>
            <a:headEnd/>
            <a:tailEnd/>
          </a:ln>
        </p:spPr>
        <p:txBody>
          <a:bodyPr tIns="137160"/>
          <a:lstStyle/>
          <a:p>
            <a:pPr>
              <a:lnSpc>
                <a:spcPct val="80000"/>
              </a:lnSpc>
              <a:buFont typeface="Wingdings" pitchFamily="2" charset="2"/>
              <a:buNone/>
              <a:defRPr/>
            </a:pPr>
            <a:r>
              <a:rPr lang="en-US" sz="2000" b="1" dirty="0">
                <a:solidFill>
                  <a:schemeClr val="bg1"/>
                </a:solidFill>
                <a:latin typeface="+mn-lt"/>
              </a:rPr>
              <a:t>Incident Command System</a:t>
            </a:r>
          </a:p>
        </p:txBody>
      </p:sp>
      <p:sp>
        <p:nvSpPr>
          <p:cNvPr id="17417" name="Rectangle 36" descr="Multiagency Coordination Systems"/>
          <p:cNvSpPr>
            <a:spLocks noChangeArrowheads="1"/>
          </p:cNvSpPr>
          <p:nvPr/>
        </p:nvSpPr>
        <p:spPr bwMode="auto">
          <a:xfrm>
            <a:off x="6810375" y="3044825"/>
            <a:ext cx="1828800" cy="990600"/>
          </a:xfrm>
          <a:prstGeom prst="rect">
            <a:avLst/>
          </a:prstGeom>
          <a:noFill/>
          <a:ln w="22225">
            <a:solidFill>
              <a:srgbClr val="C00000"/>
            </a:solidFill>
            <a:miter lim="800000"/>
            <a:headEnd/>
            <a:tailEnd/>
          </a:ln>
        </p:spPr>
        <p:txBody>
          <a:bodyPr tIns="137160"/>
          <a:lstStyle/>
          <a:p>
            <a:pPr>
              <a:lnSpc>
                <a:spcPct val="80000"/>
              </a:lnSpc>
              <a:buFont typeface="Wingdings" pitchFamily="2" charset="2"/>
              <a:buNone/>
              <a:defRPr/>
            </a:pPr>
            <a:r>
              <a:rPr lang="en-US" sz="2000" b="1" dirty="0">
                <a:solidFill>
                  <a:srgbClr val="000066"/>
                </a:solidFill>
                <a:latin typeface="+mn-lt"/>
              </a:rPr>
              <a:t>Multiagency Coordination Systems</a:t>
            </a:r>
          </a:p>
        </p:txBody>
      </p:sp>
      <p:sp>
        <p:nvSpPr>
          <p:cNvPr id="17419" name="Rectangle 38" descr="Public Information"/>
          <p:cNvSpPr>
            <a:spLocks noChangeArrowheads="1"/>
          </p:cNvSpPr>
          <p:nvPr/>
        </p:nvSpPr>
        <p:spPr bwMode="auto">
          <a:xfrm>
            <a:off x="6810375" y="4365625"/>
            <a:ext cx="1828800" cy="742950"/>
          </a:xfrm>
          <a:prstGeom prst="rect">
            <a:avLst/>
          </a:prstGeom>
          <a:noFill/>
          <a:ln w="22225">
            <a:solidFill>
              <a:srgbClr val="C00000"/>
            </a:solidFill>
            <a:miter lim="800000"/>
            <a:headEnd/>
            <a:tailEnd/>
          </a:ln>
        </p:spPr>
        <p:txBody>
          <a:bodyPr tIns="137160"/>
          <a:lstStyle/>
          <a:p>
            <a:pPr>
              <a:lnSpc>
                <a:spcPct val="80000"/>
              </a:lnSpc>
              <a:buFont typeface="Wingdings" pitchFamily="2" charset="2"/>
              <a:buNone/>
              <a:defRPr/>
            </a:pPr>
            <a:r>
              <a:rPr lang="en-US" sz="2000" b="1" dirty="0">
                <a:solidFill>
                  <a:srgbClr val="000066"/>
                </a:solidFill>
                <a:latin typeface="+mn-lt"/>
              </a:rPr>
              <a:t>Public Information</a:t>
            </a:r>
          </a:p>
        </p:txBody>
      </p:sp>
      <p:grpSp>
        <p:nvGrpSpPr>
          <p:cNvPr id="2" name="Group 1" descr="&quot;&quot;"/>
          <p:cNvGrpSpPr/>
          <p:nvPr/>
        </p:nvGrpSpPr>
        <p:grpSpPr>
          <a:xfrm>
            <a:off x="6264275" y="2335213"/>
            <a:ext cx="542925" cy="2452687"/>
            <a:chOff x="6264275" y="2335213"/>
            <a:chExt cx="542925" cy="2452687"/>
          </a:xfrm>
        </p:grpSpPr>
        <p:sp>
          <p:nvSpPr>
            <p:cNvPr id="14346" name="Line 37"/>
            <p:cNvSpPr>
              <a:spLocks noChangeShapeType="1"/>
            </p:cNvSpPr>
            <p:nvPr/>
          </p:nvSpPr>
          <p:spPr bwMode="auto">
            <a:xfrm>
              <a:off x="6264275" y="3578225"/>
              <a:ext cx="247650" cy="0"/>
            </a:xfrm>
            <a:prstGeom prst="line">
              <a:avLst/>
            </a:prstGeom>
            <a:noFill/>
            <a:ln w="22225">
              <a:solidFill>
                <a:srgbClr val="C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8" name="Freeform 39"/>
            <p:cNvSpPr>
              <a:spLocks/>
            </p:cNvSpPr>
            <p:nvPr/>
          </p:nvSpPr>
          <p:spPr bwMode="auto">
            <a:xfrm>
              <a:off x="6510338" y="2335213"/>
              <a:ext cx="296862" cy="2452687"/>
            </a:xfrm>
            <a:custGeom>
              <a:avLst/>
              <a:gdLst>
                <a:gd name="T0" fmla="*/ 2147483647 w 265"/>
                <a:gd name="T1" fmla="*/ 0 h 1545"/>
                <a:gd name="T2" fmla="*/ 0 w 265"/>
                <a:gd name="T3" fmla="*/ 0 h 1545"/>
                <a:gd name="T4" fmla="*/ 0 w 265"/>
                <a:gd name="T5" fmla="*/ 2147483647 h 1545"/>
                <a:gd name="T6" fmla="*/ 2147483647 w 265"/>
                <a:gd name="T7" fmla="*/ 2147483647 h 1545"/>
                <a:gd name="T8" fmla="*/ 0 60000 65536"/>
                <a:gd name="T9" fmla="*/ 0 60000 65536"/>
                <a:gd name="T10" fmla="*/ 0 60000 65536"/>
                <a:gd name="T11" fmla="*/ 0 60000 65536"/>
                <a:gd name="T12" fmla="*/ 0 w 265"/>
                <a:gd name="T13" fmla="*/ 0 h 1545"/>
                <a:gd name="T14" fmla="*/ 265 w 265"/>
                <a:gd name="T15" fmla="*/ 1545 h 1545"/>
              </a:gdLst>
              <a:ahLst/>
              <a:cxnLst>
                <a:cxn ang="T8">
                  <a:pos x="T0" y="T1"/>
                </a:cxn>
                <a:cxn ang="T9">
                  <a:pos x="T2" y="T3"/>
                </a:cxn>
                <a:cxn ang="T10">
                  <a:pos x="T4" y="T5"/>
                </a:cxn>
                <a:cxn ang="T11">
                  <a:pos x="T6" y="T7"/>
                </a:cxn>
              </a:cxnLst>
              <a:rect l="T12" t="T13" r="T14" b="T15"/>
              <a:pathLst>
                <a:path w="265" h="1545">
                  <a:moveTo>
                    <a:pt x="265" y="0"/>
                  </a:moveTo>
                  <a:lnTo>
                    <a:pt x="0" y="0"/>
                  </a:lnTo>
                  <a:lnTo>
                    <a:pt x="0" y="1545"/>
                  </a:lnTo>
                  <a:lnTo>
                    <a:pt x="265" y="1545"/>
                  </a:lnTo>
                </a:path>
              </a:pathLst>
            </a:custGeom>
            <a:noFill/>
            <a:ln w="22225">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4349" name="Text Box 30" descr="Additional Information:  www.fema.gov/emergency/nims"/>
          <p:cNvSpPr txBox="1">
            <a:spLocks noChangeArrowheads="1"/>
          </p:cNvSpPr>
          <p:nvPr/>
        </p:nvSpPr>
        <p:spPr bwMode="auto">
          <a:xfrm>
            <a:off x="165100" y="5237163"/>
            <a:ext cx="6629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tx1"/>
                </a:solidFill>
                <a:latin typeface="Tahoma" pitchFamily="34" charset="0"/>
                <a:cs typeface="Arial" charset="0"/>
              </a:defRPr>
            </a:lvl1pPr>
            <a:lvl2pPr marL="742950" indent="-285750" eaLnBrk="0" hangingPunct="0">
              <a:defRPr sz="2600">
                <a:solidFill>
                  <a:schemeClr val="tx1"/>
                </a:solidFill>
                <a:latin typeface="Tahoma" pitchFamily="34" charset="0"/>
                <a:cs typeface="Arial" charset="0"/>
              </a:defRPr>
            </a:lvl2pPr>
            <a:lvl3pPr marL="1143000" indent="-228600" eaLnBrk="0" hangingPunct="0">
              <a:defRPr sz="2600">
                <a:solidFill>
                  <a:schemeClr val="tx1"/>
                </a:solidFill>
                <a:latin typeface="Tahoma" pitchFamily="34" charset="0"/>
                <a:cs typeface="Arial" charset="0"/>
              </a:defRPr>
            </a:lvl3pPr>
            <a:lvl4pPr marL="1600200" indent="-228600" eaLnBrk="0" hangingPunct="0">
              <a:defRPr sz="2600">
                <a:solidFill>
                  <a:schemeClr val="tx1"/>
                </a:solidFill>
                <a:latin typeface="Tahoma" pitchFamily="34" charset="0"/>
                <a:cs typeface="Arial" charset="0"/>
              </a:defRPr>
            </a:lvl4pPr>
            <a:lvl5pPr marL="2057400" indent="-228600" eaLnBrk="0" hangingPunct="0">
              <a:defRPr sz="2600">
                <a:solidFill>
                  <a:schemeClr val="tx1"/>
                </a:solidFill>
                <a:latin typeface="Tahoma" pitchFamily="34" charset="0"/>
                <a:cs typeface="Arial" charset="0"/>
              </a:defRPr>
            </a:lvl5pPr>
            <a:lvl6pPr marL="2514600" indent="-228600" eaLnBrk="0" fontAlgn="base" hangingPunct="0">
              <a:spcBef>
                <a:spcPct val="0"/>
              </a:spcBef>
              <a:spcAft>
                <a:spcPct val="0"/>
              </a:spcAft>
              <a:defRPr sz="2600">
                <a:solidFill>
                  <a:schemeClr val="tx1"/>
                </a:solidFill>
                <a:latin typeface="Tahoma" pitchFamily="34" charset="0"/>
                <a:cs typeface="Arial" charset="0"/>
              </a:defRPr>
            </a:lvl6pPr>
            <a:lvl7pPr marL="2971800" indent="-228600" eaLnBrk="0" fontAlgn="base" hangingPunct="0">
              <a:spcBef>
                <a:spcPct val="0"/>
              </a:spcBef>
              <a:spcAft>
                <a:spcPct val="0"/>
              </a:spcAft>
              <a:defRPr sz="2600">
                <a:solidFill>
                  <a:schemeClr val="tx1"/>
                </a:solidFill>
                <a:latin typeface="Tahoma" pitchFamily="34" charset="0"/>
                <a:cs typeface="Arial" charset="0"/>
              </a:defRPr>
            </a:lvl7pPr>
            <a:lvl8pPr marL="3429000" indent="-228600" eaLnBrk="0" fontAlgn="base" hangingPunct="0">
              <a:spcBef>
                <a:spcPct val="0"/>
              </a:spcBef>
              <a:spcAft>
                <a:spcPct val="0"/>
              </a:spcAft>
              <a:defRPr sz="2600">
                <a:solidFill>
                  <a:schemeClr val="tx1"/>
                </a:solidFill>
                <a:latin typeface="Tahoma" pitchFamily="34" charset="0"/>
                <a:cs typeface="Arial" charset="0"/>
              </a:defRPr>
            </a:lvl8pPr>
            <a:lvl9pPr marL="3886200" indent="-228600" eaLnBrk="0" fontAlgn="base" hangingPunct="0">
              <a:spcBef>
                <a:spcPct val="0"/>
              </a:spcBef>
              <a:spcAft>
                <a:spcPct val="0"/>
              </a:spcAft>
              <a:defRPr sz="2600">
                <a:solidFill>
                  <a:schemeClr val="tx1"/>
                </a:solidFill>
                <a:latin typeface="Tahoma" pitchFamily="34" charset="0"/>
                <a:cs typeface="Arial" charset="0"/>
              </a:defRPr>
            </a:lvl9pPr>
          </a:lstStyle>
          <a:p>
            <a:pPr eaLnBrk="1" hangingPunct="1">
              <a:spcBef>
                <a:spcPct val="50000"/>
              </a:spcBef>
            </a:pPr>
            <a:r>
              <a:rPr lang="en-US" sz="1600" b="1" dirty="0">
                <a:solidFill>
                  <a:srgbClr val="CC0000"/>
                </a:solidFill>
              </a:rPr>
              <a:t>Additional Information:  </a:t>
            </a:r>
            <a:r>
              <a:rPr lang="en-US" sz="1600" b="1" dirty="0" smtClean="0">
                <a:solidFill>
                  <a:srgbClr val="CC0000"/>
                </a:solidFill>
                <a:hlinkClick r:id="rId3"/>
              </a:rPr>
              <a:t>www.fema.gov/emergency/nims</a:t>
            </a:r>
            <a:r>
              <a:rPr lang="en-US" sz="1600" b="1" dirty="0" smtClean="0">
                <a:solidFill>
                  <a:srgbClr val="CC0000"/>
                </a:solidFill>
              </a:rPr>
              <a:t> </a:t>
            </a:r>
            <a:endParaRPr lang="en-US" sz="1600" b="1" dirty="0">
              <a:solidFill>
                <a:srgbClr val="CC0000"/>
              </a:solidFill>
            </a:endParaRPr>
          </a:p>
        </p:txBody>
      </p:sp>
      <p:pic>
        <p:nvPicPr>
          <p:cNvPr id="15" name="Picture 7" descr="&quot;&quot;"/>
          <p:cNvPicPr>
            <a:picLocks noChangeAspect="1" noChangeArrowheads="1"/>
          </p:cNvPicPr>
          <p:nvPr/>
        </p:nvPicPr>
        <p:blipFill>
          <a:blip r:embed="rId4"/>
          <a:srcRect/>
          <a:stretch>
            <a:fillRect/>
          </a:stretch>
        </p:blipFill>
        <p:spPr bwMode="auto">
          <a:xfrm>
            <a:off x="447675" y="1147763"/>
            <a:ext cx="1924050" cy="2486025"/>
          </a:xfrm>
          <a:prstGeom prst="rect">
            <a:avLst/>
          </a:prstGeom>
          <a:noFill/>
          <a:effectLst>
            <a:outerShdw dist="35921" dir="2700000" algn="ctr" rotWithShape="0">
              <a:schemeClr val="tx1"/>
            </a:outerShdw>
          </a:effectLst>
        </p:spPr>
      </p:pic>
    </p:spTree>
    <p:extLst>
      <p:ext uri="{BB962C8B-B14F-4D97-AF65-F5344CB8AC3E}">
        <p14:creationId xmlns:p14="http://schemas.microsoft.com/office/powerpoint/2010/main" val="2095012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INCIDENT COMMAND SYSTEM</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678220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hlinkClick r:id="rId2"/>
              </a:rPr>
              <a:t>https://www.youtube.com/watch?v=qHM2rDrp-bw</a:t>
            </a:r>
            <a:endParaRPr lang="en-US" dirty="0"/>
          </a:p>
          <a:p>
            <a:endParaRPr lang="en-US" dirty="0"/>
          </a:p>
        </p:txBody>
      </p:sp>
    </p:spTree>
    <p:extLst>
      <p:ext uri="{BB962C8B-B14F-4D97-AF65-F5344CB8AC3E}">
        <p14:creationId xmlns:p14="http://schemas.microsoft.com/office/powerpoint/2010/main" val="2436280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spect="1" noChangeArrowheads="1"/>
          </p:cNvSpPr>
          <p:nvPr>
            <p:ph type="title"/>
          </p:nvPr>
        </p:nvSpPr>
        <p:spPr/>
        <p:txBody>
          <a:bodyPr/>
          <a:lstStyle/>
          <a:p>
            <a:r>
              <a:rPr lang="en-US" smtClean="0"/>
              <a:t>What Is ICS?</a:t>
            </a:r>
          </a:p>
        </p:txBody>
      </p:sp>
      <p:sp>
        <p:nvSpPr>
          <p:cNvPr id="8195" name="Rectangle 4"/>
          <p:cNvSpPr>
            <a:spLocks noGrp="1" noChangeArrowheads="1"/>
          </p:cNvSpPr>
          <p:nvPr>
            <p:ph idx="1"/>
          </p:nvPr>
        </p:nvSpPr>
        <p:spPr/>
        <p:txBody>
          <a:bodyPr/>
          <a:lstStyle/>
          <a:p>
            <a:r>
              <a:rPr lang="en-US" dirty="0" smtClean="0"/>
              <a:t>ICS:</a:t>
            </a:r>
          </a:p>
          <a:p>
            <a:pPr lvl="1">
              <a:tabLst/>
            </a:pPr>
            <a:r>
              <a:rPr lang="en-US" dirty="0" smtClean="0"/>
              <a:t>Is a standardized, on-scene, all-hazards incident management concept. </a:t>
            </a:r>
          </a:p>
          <a:p>
            <a:pPr lvl="1">
              <a:tabLst/>
            </a:pPr>
            <a:r>
              <a:rPr lang="en-US" dirty="0" smtClean="0"/>
              <a:t>Enables a coordinated response among various jurisdictions and agencies.</a:t>
            </a:r>
          </a:p>
          <a:p>
            <a:pPr lvl="1">
              <a:tabLst/>
            </a:pPr>
            <a:r>
              <a:rPr lang="en-US" dirty="0" smtClean="0"/>
              <a:t>Establishes common processes for planning and management of resources.</a:t>
            </a:r>
          </a:p>
          <a:p>
            <a:pPr lvl="1">
              <a:tabLst/>
            </a:pPr>
            <a:r>
              <a:rPr lang="en-US" dirty="0" smtClean="0"/>
              <a:t>Allows for integration within a common organizational structure. </a:t>
            </a:r>
          </a:p>
          <a:p>
            <a:endParaRPr lang="en-US" dirty="0" smtClean="0"/>
          </a:p>
        </p:txBody>
      </p:sp>
    </p:spTree>
    <p:extLst>
      <p:ext uri="{BB962C8B-B14F-4D97-AF65-F5344CB8AC3E}">
        <p14:creationId xmlns:p14="http://schemas.microsoft.com/office/powerpoint/2010/main" val="4104659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5">
                                            <p:txEl>
                                              <p:pRg st="2" end="2"/>
                                            </p:txEl>
                                          </p:spTgt>
                                        </p:tgtEl>
                                        <p:attrNameLst>
                                          <p:attrName>style.visibility</p:attrName>
                                        </p:attrNameLst>
                                      </p:cBhvr>
                                      <p:to>
                                        <p:strVal val="visible"/>
                                      </p:to>
                                    </p:set>
                                    <p:anim calcmode="lin" valueType="num">
                                      <p:cBhvr additive="base">
                                        <p:cTn id="7"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95">
                                            <p:txEl>
                                              <p:pRg st="3" end="3"/>
                                            </p:txEl>
                                          </p:spTgt>
                                        </p:tgtEl>
                                        <p:attrNameLst>
                                          <p:attrName>style.visibility</p:attrName>
                                        </p:attrNameLst>
                                      </p:cBhvr>
                                      <p:to>
                                        <p:strVal val="visible"/>
                                      </p:to>
                                    </p:set>
                                    <p:anim calcmode="lin" valueType="num">
                                      <p:cBhvr additive="base">
                                        <p:cTn id="13" dur="500" fill="hold"/>
                                        <p:tgtEl>
                                          <p:spTgt spid="819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195">
                                            <p:txEl>
                                              <p:pRg st="4" end="4"/>
                                            </p:txEl>
                                          </p:spTgt>
                                        </p:tgtEl>
                                        <p:attrNameLst>
                                          <p:attrName>style.visibility</p:attrName>
                                        </p:attrNameLst>
                                      </p:cBhvr>
                                      <p:to>
                                        <p:strVal val="visible"/>
                                      </p:to>
                                    </p:set>
                                    <p:anim calcmode="lin" valueType="num">
                                      <p:cBhvr additive="base">
                                        <p:cTn id="19" dur="500" fill="hold"/>
                                        <p:tgtEl>
                                          <p:spTgt spid="819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4"/>
          <p:cNvSpPr>
            <a:spLocks noGrp="1"/>
          </p:cNvSpPr>
          <p:nvPr>
            <p:ph idx="1"/>
          </p:nvPr>
        </p:nvSpPr>
        <p:spPr>
          <a:xfrm>
            <a:off x="457200" y="1068388"/>
            <a:ext cx="4508500" cy="4646612"/>
          </a:xfrm>
        </p:spPr>
        <p:txBody>
          <a:bodyPr/>
          <a:lstStyle/>
          <a:p>
            <a:r>
              <a:rPr lang="en-US" smtClean="0"/>
              <a:t>ICS can be used to manage:</a:t>
            </a:r>
          </a:p>
          <a:p>
            <a:pPr lvl="1">
              <a:tabLst/>
            </a:pPr>
            <a:r>
              <a:rPr lang="en-US" smtClean="0"/>
              <a:t>Natural hazards.</a:t>
            </a:r>
          </a:p>
          <a:p>
            <a:pPr lvl="1">
              <a:tabLst/>
            </a:pPr>
            <a:r>
              <a:rPr lang="en-US" smtClean="0"/>
              <a:t>Technological hazards.</a:t>
            </a:r>
          </a:p>
          <a:p>
            <a:pPr lvl="1">
              <a:tabLst/>
            </a:pPr>
            <a:r>
              <a:rPr lang="en-US" smtClean="0"/>
              <a:t>Human-caused hazards.</a:t>
            </a:r>
          </a:p>
          <a:p>
            <a:pPr lvl="1">
              <a:tabLst/>
            </a:pPr>
            <a:r>
              <a:rPr lang="en-US" smtClean="0"/>
              <a:t>Planned events.</a:t>
            </a:r>
          </a:p>
        </p:txBody>
      </p:sp>
      <p:sp>
        <p:nvSpPr>
          <p:cNvPr id="9219" name="Title 3"/>
          <p:cNvSpPr>
            <a:spLocks noGrp="1"/>
          </p:cNvSpPr>
          <p:nvPr>
            <p:ph type="title"/>
          </p:nvPr>
        </p:nvSpPr>
        <p:spPr/>
        <p:txBody>
          <a:bodyPr/>
          <a:lstStyle/>
          <a:p>
            <a:r>
              <a:rPr lang="en-US" smtClean="0"/>
              <a:t>When Is ICS Used?</a:t>
            </a:r>
          </a:p>
        </p:txBody>
      </p:sp>
      <p:pic>
        <p:nvPicPr>
          <p:cNvPr id="8196" name="Picture 4" descr="Image:  A flooded intersection with only stop signs and directional signs in view."/>
          <p:cNvPicPr>
            <a:picLocks noChangeAspect="1" noChangeArrowheads="1"/>
          </p:cNvPicPr>
          <p:nvPr/>
        </p:nvPicPr>
        <p:blipFill>
          <a:blip r:embed="rId3"/>
          <a:srcRect/>
          <a:stretch>
            <a:fillRect/>
          </a:stretch>
        </p:blipFill>
        <p:spPr bwMode="auto">
          <a:xfrm>
            <a:off x="5256213" y="1206500"/>
            <a:ext cx="3263900" cy="4138613"/>
          </a:xfrm>
          <a:prstGeom prst="rect">
            <a:avLst/>
          </a:prstGeom>
          <a:noFill/>
          <a:ln w="9525" algn="ctr">
            <a:solidFill>
              <a:srgbClr val="25387D"/>
            </a:solidFill>
            <a:miter lim="800000"/>
            <a:headEnd/>
            <a:tailEnd/>
          </a:ln>
          <a:effectLst>
            <a:outerShdw dist="35921" dir="2700000" algn="ctr" rotWithShape="0">
              <a:schemeClr val="bg2">
                <a:alpha val="50000"/>
              </a:schemeClr>
            </a:outerShdw>
          </a:effectLst>
        </p:spPr>
      </p:pic>
    </p:spTree>
    <p:extLst>
      <p:ext uri="{BB962C8B-B14F-4D97-AF65-F5344CB8AC3E}">
        <p14:creationId xmlns:p14="http://schemas.microsoft.com/office/powerpoint/2010/main" val="2405080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6"/>
          <p:cNvSpPr>
            <a:spLocks noGrp="1"/>
          </p:cNvSpPr>
          <p:nvPr>
            <p:ph type="title"/>
          </p:nvPr>
        </p:nvSpPr>
        <p:spPr/>
        <p:txBody>
          <a:bodyPr/>
          <a:lstStyle/>
          <a:p>
            <a:r>
              <a:rPr lang="en-US" dirty="0" smtClean="0"/>
              <a:t>Why Use ICS?</a:t>
            </a:r>
          </a:p>
        </p:txBody>
      </p:sp>
      <p:pic>
        <p:nvPicPr>
          <p:cNvPr id="9" name="Picture 7" descr="&quot;&quot;"/>
          <p:cNvPicPr>
            <a:picLocks noChangeAspect="1" noChangeArrowheads="1"/>
          </p:cNvPicPr>
          <p:nvPr/>
        </p:nvPicPr>
        <p:blipFill>
          <a:blip r:embed="rId3"/>
          <a:srcRect/>
          <a:stretch>
            <a:fillRect/>
          </a:stretch>
        </p:blipFill>
        <p:spPr bwMode="auto">
          <a:xfrm>
            <a:off x="5129213" y="1447800"/>
            <a:ext cx="2239962" cy="2895600"/>
          </a:xfrm>
          <a:prstGeom prst="rect">
            <a:avLst/>
          </a:prstGeom>
          <a:noFill/>
          <a:effectLst>
            <a:outerShdw dist="35921" dir="2700000" algn="ctr" rotWithShape="0">
              <a:schemeClr val="tx1"/>
            </a:outerShdw>
          </a:effectLst>
        </p:spPr>
      </p:pic>
      <p:sp>
        <p:nvSpPr>
          <p:cNvPr id="11268" name="TextBox 11" descr="1.  It Works!"/>
          <p:cNvSpPr txBox="1">
            <a:spLocks noChangeArrowheads="1"/>
          </p:cNvSpPr>
          <p:nvPr/>
        </p:nvSpPr>
        <p:spPr bwMode="auto">
          <a:xfrm>
            <a:off x="1587500" y="4572000"/>
            <a:ext cx="2286000" cy="461963"/>
          </a:xfrm>
          <a:prstGeom prst="rect">
            <a:avLst/>
          </a:prstGeom>
          <a:noFill/>
          <a:ln w="9525">
            <a:noFill/>
            <a:miter lim="800000"/>
            <a:headEnd/>
            <a:tailEnd/>
          </a:ln>
        </p:spPr>
        <p:txBody>
          <a:bodyPr>
            <a:spAutoFit/>
          </a:bodyPr>
          <a:lstStyle/>
          <a:p>
            <a:pPr algn="ctr">
              <a:defRPr/>
            </a:pPr>
            <a:r>
              <a:rPr lang="en-US" sz="2400" b="1" dirty="0">
                <a:solidFill>
                  <a:srgbClr val="000066"/>
                </a:solidFill>
                <a:latin typeface="+mn-lt"/>
              </a:rPr>
              <a:t>1.  It Works!</a:t>
            </a:r>
          </a:p>
        </p:txBody>
      </p:sp>
      <p:sp>
        <p:nvSpPr>
          <p:cNvPr id="11269" name="TextBox 12" descr="2.  Mandates"/>
          <p:cNvSpPr txBox="1">
            <a:spLocks noChangeArrowheads="1"/>
          </p:cNvSpPr>
          <p:nvPr/>
        </p:nvSpPr>
        <p:spPr bwMode="auto">
          <a:xfrm>
            <a:off x="5105400" y="4572000"/>
            <a:ext cx="2286000" cy="461963"/>
          </a:xfrm>
          <a:prstGeom prst="rect">
            <a:avLst/>
          </a:prstGeom>
          <a:noFill/>
          <a:ln w="9525">
            <a:noFill/>
            <a:miter lim="800000"/>
            <a:headEnd/>
            <a:tailEnd/>
          </a:ln>
        </p:spPr>
        <p:txBody>
          <a:bodyPr>
            <a:spAutoFit/>
          </a:bodyPr>
          <a:lstStyle/>
          <a:p>
            <a:pPr algn="ctr">
              <a:defRPr/>
            </a:pPr>
            <a:r>
              <a:rPr lang="en-US" sz="2400" b="1" dirty="0">
                <a:solidFill>
                  <a:srgbClr val="000066"/>
                </a:solidFill>
                <a:latin typeface="+mn-lt"/>
              </a:rPr>
              <a:t>2.  Mandates</a:t>
            </a:r>
          </a:p>
        </p:txBody>
      </p:sp>
      <p:pic>
        <p:nvPicPr>
          <p:cNvPr id="14346" name="Picture 10" descr="&quot;&quot;"/>
          <p:cNvPicPr>
            <a:picLocks noChangeAspect="1" noChangeArrowheads="1"/>
          </p:cNvPicPr>
          <p:nvPr/>
        </p:nvPicPr>
        <p:blipFill>
          <a:blip r:embed="rId4"/>
          <a:srcRect/>
          <a:stretch>
            <a:fillRect/>
          </a:stretch>
        </p:blipFill>
        <p:spPr bwMode="auto">
          <a:xfrm>
            <a:off x="1612900" y="1447800"/>
            <a:ext cx="2235200" cy="2895600"/>
          </a:xfrm>
          <a:prstGeom prst="rect">
            <a:avLst/>
          </a:prstGeom>
          <a:noFill/>
          <a:ln w="9525" algn="ctr">
            <a:solidFill>
              <a:srgbClr val="25387D"/>
            </a:solidFill>
            <a:miter lim="800000"/>
            <a:headEnd/>
            <a:tailEnd/>
          </a:ln>
          <a:effectLst>
            <a:outerShdw dist="35921" dir="2700000" algn="ctr" rotWithShape="0">
              <a:schemeClr val="bg2">
                <a:alpha val="50000"/>
              </a:schemeClr>
            </a:outerShdw>
          </a:effectLst>
        </p:spPr>
      </p:pic>
    </p:spTree>
    <p:extLst>
      <p:ext uri="{BB962C8B-B14F-4D97-AF65-F5344CB8AC3E}">
        <p14:creationId xmlns:p14="http://schemas.microsoft.com/office/powerpoint/2010/main" val="1122691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4"/>
          <p:cNvSpPr>
            <a:spLocks noGrp="1"/>
          </p:cNvSpPr>
          <p:nvPr>
            <p:ph sz="half" idx="2"/>
          </p:nvPr>
        </p:nvSpPr>
        <p:spPr>
          <a:xfrm>
            <a:off x="1685925" y="2151063"/>
            <a:ext cx="5207000" cy="1119187"/>
          </a:xfrm>
        </p:spPr>
        <p:txBody>
          <a:bodyPr>
            <a:normAutofit fontScale="85000" lnSpcReduction="10000"/>
          </a:bodyPr>
          <a:lstStyle/>
          <a:p>
            <a:pPr>
              <a:buFontTx/>
              <a:buNone/>
            </a:pPr>
            <a:r>
              <a:rPr lang="en-US" smtClean="0"/>
              <a:t>What are common causes of incident response problems?</a:t>
            </a:r>
          </a:p>
        </p:txBody>
      </p:sp>
      <p:sp>
        <p:nvSpPr>
          <p:cNvPr id="15363" name="Title 3"/>
          <p:cNvSpPr>
            <a:spLocks noGrp="1"/>
          </p:cNvSpPr>
          <p:nvPr>
            <p:ph type="title"/>
          </p:nvPr>
        </p:nvSpPr>
        <p:spPr/>
        <p:txBody>
          <a:bodyPr/>
          <a:lstStyle/>
          <a:p>
            <a:r>
              <a:rPr lang="en-US" dirty="0" smtClean="0"/>
              <a:t>Discussion Question</a:t>
            </a:r>
          </a:p>
        </p:txBody>
      </p:sp>
    </p:spTree>
    <p:extLst>
      <p:ext uri="{BB962C8B-B14F-4D97-AF65-F5344CB8AC3E}">
        <p14:creationId xmlns:p14="http://schemas.microsoft.com/office/powerpoint/2010/main" val="3087536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Lessons Learned</a:t>
            </a:r>
          </a:p>
        </p:txBody>
      </p:sp>
      <p:sp>
        <p:nvSpPr>
          <p:cNvPr id="16387" name="Content Placeholder 2"/>
          <p:cNvSpPr>
            <a:spLocks noGrp="1"/>
          </p:cNvSpPr>
          <p:nvPr>
            <p:ph idx="1"/>
          </p:nvPr>
        </p:nvSpPr>
        <p:spPr>
          <a:xfrm>
            <a:off x="457200" y="1068388"/>
            <a:ext cx="4808538" cy="4646612"/>
          </a:xfrm>
        </p:spPr>
        <p:txBody>
          <a:bodyPr/>
          <a:lstStyle/>
          <a:p>
            <a:r>
              <a:rPr lang="en-US" smtClean="0"/>
              <a:t>Without ICS, incident responses typically:</a:t>
            </a:r>
          </a:p>
          <a:p>
            <a:pPr lvl="1">
              <a:tabLst/>
            </a:pPr>
            <a:r>
              <a:rPr lang="en-US" smtClean="0"/>
              <a:t>Lack accountability.</a:t>
            </a:r>
          </a:p>
          <a:p>
            <a:pPr lvl="1">
              <a:tabLst/>
            </a:pPr>
            <a:r>
              <a:rPr lang="en-US" smtClean="0"/>
              <a:t>Have poor communications.</a:t>
            </a:r>
          </a:p>
          <a:p>
            <a:pPr lvl="1">
              <a:tabLst/>
            </a:pPr>
            <a:r>
              <a:rPr lang="en-US" smtClean="0"/>
              <a:t>Use unsystematic planning processes.</a:t>
            </a:r>
          </a:p>
          <a:p>
            <a:pPr lvl="1">
              <a:tabLst/>
            </a:pPr>
            <a:r>
              <a:rPr lang="en-US" smtClean="0"/>
              <a:t>Are unable to efficiently integrate responders.</a:t>
            </a:r>
          </a:p>
        </p:txBody>
      </p:sp>
      <p:pic>
        <p:nvPicPr>
          <p:cNvPr id="5" name="Picture 4" descr="Image:  Three  FEMA communication responders going over ICS processes."/>
          <p:cNvPicPr>
            <a:picLocks noChangeAspect="1"/>
          </p:cNvPicPr>
          <p:nvPr/>
        </p:nvPicPr>
        <p:blipFill>
          <a:blip r:embed="rId3"/>
          <a:srcRect l="29445" t="14032" r="22572"/>
          <a:stretch>
            <a:fillRect/>
          </a:stretch>
        </p:blipFill>
        <p:spPr>
          <a:xfrm>
            <a:off x="5278438" y="1195388"/>
            <a:ext cx="3243262" cy="3860800"/>
          </a:xfrm>
          <a:prstGeom prst="rect">
            <a:avLst/>
          </a:prstGeom>
          <a:noFill/>
          <a:ln w="9525" algn="ctr">
            <a:solidFill>
              <a:srgbClr val="25387D"/>
            </a:solidFill>
            <a:miter lim="800000"/>
            <a:headEnd/>
            <a:tailEnd/>
          </a:ln>
          <a:effectLst>
            <a:outerShdw dist="35921" dir="2700000" algn="ctr" rotWithShape="0">
              <a:schemeClr val="bg2">
                <a:alpha val="50000"/>
              </a:schemeClr>
            </a:outerShdw>
          </a:effectLst>
        </p:spPr>
      </p:pic>
    </p:spTree>
    <p:extLst>
      <p:ext uri="{BB962C8B-B14F-4D97-AF65-F5344CB8AC3E}">
        <p14:creationId xmlns:p14="http://schemas.microsoft.com/office/powerpoint/2010/main" val="13410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spect="1" noChangeArrowheads="1"/>
          </p:cNvSpPr>
          <p:nvPr>
            <p:ph type="title"/>
          </p:nvPr>
        </p:nvSpPr>
        <p:spPr/>
        <p:txBody>
          <a:bodyPr/>
          <a:lstStyle/>
          <a:p>
            <a:r>
              <a:rPr lang="en-US" smtClean="0"/>
              <a:t>ICS Benefits</a:t>
            </a:r>
          </a:p>
        </p:txBody>
      </p:sp>
      <p:sp>
        <p:nvSpPr>
          <p:cNvPr id="17411" name="Rectangle 4"/>
          <p:cNvSpPr>
            <a:spLocks noGrp="1" noChangeArrowheads="1"/>
          </p:cNvSpPr>
          <p:nvPr>
            <p:ph idx="1"/>
          </p:nvPr>
        </p:nvSpPr>
        <p:spPr>
          <a:xfrm>
            <a:off x="457200" y="1068388"/>
            <a:ext cx="4800600" cy="4646612"/>
          </a:xfrm>
        </p:spPr>
        <p:txBody>
          <a:bodyPr/>
          <a:lstStyle/>
          <a:p>
            <a:r>
              <a:rPr lang="en-US" smtClean="0"/>
              <a:t>ICS helps to ensure:</a:t>
            </a:r>
          </a:p>
          <a:p>
            <a:pPr lvl="1">
              <a:tabLst/>
            </a:pPr>
            <a:r>
              <a:rPr lang="en-US" smtClean="0"/>
              <a:t>The safety of responders, workers, and others.</a:t>
            </a:r>
          </a:p>
          <a:p>
            <a:pPr lvl="1">
              <a:tabLst/>
            </a:pPr>
            <a:r>
              <a:rPr lang="en-US" smtClean="0"/>
              <a:t>The achievement of response objectives.</a:t>
            </a:r>
          </a:p>
          <a:p>
            <a:pPr lvl="1">
              <a:tabLst/>
            </a:pPr>
            <a:r>
              <a:rPr lang="en-US" smtClean="0"/>
              <a:t>The efficient use of resources.</a:t>
            </a:r>
          </a:p>
          <a:p>
            <a:pPr lvl="1">
              <a:tabLst/>
            </a:pPr>
            <a:endParaRPr lang="en-US" sz="2500" smtClean="0"/>
          </a:p>
        </p:txBody>
      </p:sp>
      <p:pic>
        <p:nvPicPr>
          <p:cNvPr id="5" name="Picture 4" descr="Image:  U.S. Forest Service personnel in a meeting."/>
          <p:cNvPicPr>
            <a:picLocks noChangeAspect="1"/>
          </p:cNvPicPr>
          <p:nvPr/>
        </p:nvPicPr>
        <p:blipFill>
          <a:blip r:embed="rId3"/>
          <a:srcRect l="40833" r="4861"/>
          <a:stretch>
            <a:fillRect/>
          </a:stretch>
        </p:blipFill>
        <p:spPr>
          <a:xfrm>
            <a:off x="5172075" y="1201738"/>
            <a:ext cx="3365500" cy="4116387"/>
          </a:xfrm>
          <a:prstGeom prst="rect">
            <a:avLst/>
          </a:prstGeom>
          <a:noFill/>
          <a:ln w="9525" algn="ctr">
            <a:solidFill>
              <a:srgbClr val="25387D"/>
            </a:solidFill>
            <a:miter lim="800000"/>
            <a:headEnd/>
            <a:tailEnd/>
          </a:ln>
          <a:effectLst>
            <a:outerShdw dist="35921" dir="2700000" algn="ctr" rotWithShape="0">
              <a:schemeClr val="bg2">
                <a:alpha val="50000"/>
              </a:schemeClr>
            </a:outerShdw>
          </a:effectLst>
        </p:spPr>
      </p:pic>
    </p:spTree>
    <p:extLst>
      <p:ext uri="{BB962C8B-B14F-4D97-AF65-F5344CB8AC3E}">
        <p14:creationId xmlns:p14="http://schemas.microsoft.com/office/powerpoint/2010/main" val="531698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spect="1" noChangeArrowheads="1"/>
          </p:cNvSpPr>
          <p:nvPr>
            <p:ph type="title"/>
          </p:nvPr>
        </p:nvSpPr>
        <p:spPr/>
        <p:txBody>
          <a:bodyPr/>
          <a:lstStyle/>
          <a:p>
            <a:pPr eaLnBrk="1" hangingPunct="1"/>
            <a:r>
              <a:rPr lang="en-US" dirty="0" smtClean="0"/>
              <a:t>Common Terminology – No Codes!</a:t>
            </a:r>
          </a:p>
        </p:txBody>
      </p:sp>
      <p:sp>
        <p:nvSpPr>
          <p:cNvPr id="10243" name="Rectangle 5"/>
          <p:cNvSpPr>
            <a:spLocks noGrp="1" noChangeArrowheads="1"/>
          </p:cNvSpPr>
          <p:nvPr>
            <p:ph idx="1"/>
          </p:nvPr>
        </p:nvSpPr>
        <p:spPr>
          <a:xfrm>
            <a:off x="457200" y="1068388"/>
            <a:ext cx="4697413" cy="4646612"/>
          </a:xfrm>
        </p:spPr>
        <p:txBody>
          <a:bodyPr/>
          <a:lstStyle/>
          <a:p>
            <a:pPr eaLnBrk="1" hangingPunct="1"/>
            <a:r>
              <a:rPr lang="en-US" smtClean="0"/>
              <a:t>Using common terminology helps define:</a:t>
            </a:r>
          </a:p>
          <a:p>
            <a:pPr lvl="1" eaLnBrk="1" hangingPunct="1">
              <a:tabLst/>
            </a:pPr>
            <a:r>
              <a:rPr lang="en-US" smtClean="0"/>
              <a:t>Organizational functions.</a:t>
            </a:r>
          </a:p>
          <a:p>
            <a:pPr lvl="1" eaLnBrk="1" hangingPunct="1">
              <a:tabLst/>
            </a:pPr>
            <a:r>
              <a:rPr lang="en-US" smtClean="0"/>
              <a:t>Incident facilities.</a:t>
            </a:r>
          </a:p>
          <a:p>
            <a:pPr lvl="1" eaLnBrk="1" hangingPunct="1">
              <a:tabLst/>
            </a:pPr>
            <a:r>
              <a:rPr lang="en-US" smtClean="0"/>
              <a:t>Resource descriptions.</a:t>
            </a:r>
          </a:p>
          <a:p>
            <a:pPr lvl="1" eaLnBrk="1" hangingPunct="1">
              <a:tabLst/>
            </a:pPr>
            <a:r>
              <a:rPr lang="en-US" smtClean="0"/>
              <a:t>Position titles.</a:t>
            </a:r>
          </a:p>
        </p:txBody>
      </p:sp>
      <p:pic>
        <p:nvPicPr>
          <p:cNvPr id="9224" name="Picture 8" descr="Image:  Female responder using a hand-held radio at a disaster site."/>
          <p:cNvPicPr>
            <a:picLocks noChangeAspect="1" noChangeArrowheads="1"/>
          </p:cNvPicPr>
          <p:nvPr/>
        </p:nvPicPr>
        <p:blipFill>
          <a:blip r:embed="rId2"/>
          <a:srcRect/>
          <a:stretch>
            <a:fillRect/>
          </a:stretch>
        </p:blipFill>
        <p:spPr bwMode="auto">
          <a:xfrm>
            <a:off x="5711825" y="1241425"/>
            <a:ext cx="2619375" cy="3581400"/>
          </a:xfrm>
          <a:prstGeom prst="rect">
            <a:avLst/>
          </a:prstGeom>
          <a:noFill/>
          <a:ln w="9525" algn="ctr">
            <a:solidFill>
              <a:srgbClr val="25387D"/>
            </a:solidFill>
            <a:miter lim="800000"/>
            <a:headEnd/>
            <a:tailEnd/>
          </a:ln>
          <a:effectLst>
            <a:outerShdw dist="35921" dir="2700000" algn="ctr" rotWithShape="0">
              <a:schemeClr val="bg2">
                <a:alpha val="50000"/>
              </a:schemeClr>
            </a:outerShdw>
          </a:effectLst>
        </p:spPr>
      </p:pic>
    </p:spTree>
    <p:extLst>
      <p:ext uri="{BB962C8B-B14F-4D97-AF65-F5344CB8AC3E}">
        <p14:creationId xmlns:p14="http://schemas.microsoft.com/office/powerpoint/2010/main" val="2351044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4"/>
          <p:cNvSpPr>
            <a:spLocks noGrp="1"/>
          </p:cNvSpPr>
          <p:nvPr>
            <p:ph sz="half" idx="2"/>
          </p:nvPr>
        </p:nvSpPr>
        <p:spPr>
          <a:xfrm>
            <a:off x="1781175" y="2198688"/>
            <a:ext cx="5205413" cy="1119187"/>
          </a:xfrm>
        </p:spPr>
        <p:txBody>
          <a:bodyPr/>
          <a:lstStyle/>
          <a:p>
            <a:pPr>
              <a:buFontTx/>
              <a:buNone/>
            </a:pPr>
            <a:r>
              <a:rPr lang="en-US" sz="3400" smtClean="0"/>
              <a:t>Why should you use plain English during an incident response?</a:t>
            </a:r>
          </a:p>
        </p:txBody>
      </p:sp>
      <p:sp>
        <p:nvSpPr>
          <p:cNvPr id="11267" name="Title 3"/>
          <p:cNvSpPr>
            <a:spLocks noGrp="1"/>
          </p:cNvSpPr>
          <p:nvPr>
            <p:ph type="title"/>
          </p:nvPr>
        </p:nvSpPr>
        <p:spPr/>
        <p:txBody>
          <a:bodyPr/>
          <a:lstStyle/>
          <a:p>
            <a:r>
              <a:rPr lang="en-US" smtClean="0"/>
              <a:t>Discussion Question</a:t>
            </a:r>
          </a:p>
        </p:txBody>
      </p:sp>
    </p:spTree>
    <p:extLst>
      <p:ext uri="{BB962C8B-B14F-4D97-AF65-F5344CB8AC3E}">
        <p14:creationId xmlns:p14="http://schemas.microsoft.com/office/powerpoint/2010/main" val="1456249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spect="1" noChangeArrowheads="1"/>
          </p:cNvSpPr>
          <p:nvPr>
            <p:ph type="title"/>
          </p:nvPr>
        </p:nvSpPr>
        <p:spPr/>
        <p:txBody>
          <a:bodyPr/>
          <a:lstStyle/>
          <a:p>
            <a:pPr eaLnBrk="1" hangingPunct="1"/>
            <a:r>
              <a:rPr lang="en-US" smtClean="0"/>
              <a:t>Why Plain English?</a:t>
            </a:r>
          </a:p>
        </p:txBody>
      </p:sp>
      <p:sp>
        <p:nvSpPr>
          <p:cNvPr id="12291" name="Rectangle 3"/>
          <p:cNvSpPr>
            <a:spLocks noGrp="1" noChangeArrowheads="1"/>
          </p:cNvSpPr>
          <p:nvPr>
            <p:ph idx="1"/>
          </p:nvPr>
        </p:nvSpPr>
        <p:spPr/>
        <p:txBody>
          <a:bodyPr/>
          <a:lstStyle/>
          <a:p>
            <a:pPr eaLnBrk="1" hangingPunct="1"/>
            <a:r>
              <a:rPr lang="en-US" sz="2600" smtClean="0"/>
              <a:t>EMT = Emergency Medical Treatment</a:t>
            </a:r>
          </a:p>
          <a:p>
            <a:pPr eaLnBrk="1" hangingPunct="1"/>
            <a:r>
              <a:rPr lang="en-US" sz="2600" smtClean="0"/>
              <a:t>EMT = Emergency Medical Technician    </a:t>
            </a:r>
          </a:p>
          <a:p>
            <a:pPr eaLnBrk="1" hangingPunct="1"/>
            <a:r>
              <a:rPr lang="en-US" sz="2600" smtClean="0"/>
              <a:t>EMT = Emergency Management Team  </a:t>
            </a:r>
          </a:p>
          <a:p>
            <a:pPr eaLnBrk="1" hangingPunct="1"/>
            <a:r>
              <a:rPr lang="en-US" sz="2600" smtClean="0"/>
              <a:t>EMT = Eastern Mediterranean Time (GMT+0200)    </a:t>
            </a:r>
          </a:p>
          <a:p>
            <a:pPr eaLnBrk="1" hangingPunct="1"/>
            <a:r>
              <a:rPr lang="en-US" sz="2600" smtClean="0"/>
              <a:t>EMT = Effective Methods Team    </a:t>
            </a:r>
          </a:p>
          <a:p>
            <a:pPr eaLnBrk="1" hangingPunct="1"/>
            <a:r>
              <a:rPr lang="en-US" sz="2600" smtClean="0"/>
              <a:t>EMT = Effects Management Tool </a:t>
            </a:r>
          </a:p>
          <a:p>
            <a:pPr eaLnBrk="1" hangingPunct="1"/>
            <a:r>
              <a:rPr lang="en-US" sz="2600" smtClean="0"/>
              <a:t>EMT = El Monte, CA (airport code)    </a:t>
            </a:r>
          </a:p>
          <a:p>
            <a:pPr eaLnBrk="1" hangingPunct="1"/>
            <a:r>
              <a:rPr lang="en-US" sz="2600" smtClean="0"/>
              <a:t>EMT = Electron Microscope Tomography    </a:t>
            </a:r>
          </a:p>
          <a:p>
            <a:pPr eaLnBrk="1" hangingPunct="1"/>
            <a:r>
              <a:rPr lang="en-US" sz="2600" smtClean="0"/>
              <a:t>EMT = Email Money Transfer</a:t>
            </a:r>
          </a:p>
          <a:p>
            <a:pPr eaLnBrk="1" hangingPunct="1"/>
            <a:endParaRPr lang="en-US" sz="2600" smtClean="0"/>
          </a:p>
        </p:txBody>
      </p:sp>
    </p:spTree>
    <p:extLst>
      <p:ext uri="{BB962C8B-B14F-4D97-AF65-F5344CB8AC3E}">
        <p14:creationId xmlns:p14="http://schemas.microsoft.com/office/powerpoint/2010/main" val="124824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spect="1" noChangeArrowheads="1"/>
          </p:cNvSpPr>
          <p:nvPr>
            <p:ph type="title"/>
          </p:nvPr>
        </p:nvSpPr>
        <p:spPr/>
        <p:txBody>
          <a:bodyPr/>
          <a:lstStyle/>
          <a:p>
            <a:pPr eaLnBrk="1" hangingPunct="1"/>
            <a:r>
              <a:rPr lang="en-US" smtClean="0"/>
              <a:t>ICS Features:  Overview</a:t>
            </a:r>
          </a:p>
        </p:txBody>
      </p:sp>
      <p:sp>
        <p:nvSpPr>
          <p:cNvPr id="13315" name="Rectangle 3"/>
          <p:cNvSpPr>
            <a:spLocks noGrp="1" noChangeArrowheads="1"/>
          </p:cNvSpPr>
          <p:nvPr>
            <p:ph type="body" idx="4294967295"/>
          </p:nvPr>
        </p:nvSpPr>
        <p:spPr>
          <a:xfrm>
            <a:off x="482600" y="1054100"/>
            <a:ext cx="4140200" cy="4525963"/>
          </a:xfrm>
        </p:spPr>
        <p:txBody>
          <a:bodyPr/>
          <a:lstStyle/>
          <a:p>
            <a:pPr marL="463550" lvl="1" indent="-349250" eaLnBrk="1" hangingPunct="1"/>
            <a:r>
              <a:rPr lang="en-US" sz="1800" smtClean="0"/>
              <a:t>Standardization</a:t>
            </a:r>
          </a:p>
          <a:p>
            <a:pPr marL="909638" lvl="2" indent="-225425" eaLnBrk="1" hangingPunct="1"/>
            <a:r>
              <a:rPr lang="en-US" sz="1800" smtClean="0"/>
              <a:t>Common terminology</a:t>
            </a:r>
          </a:p>
          <a:p>
            <a:pPr marL="463550" lvl="1" indent="-349250" eaLnBrk="1" hangingPunct="1"/>
            <a:r>
              <a:rPr lang="en-US" sz="2400" smtClean="0">
                <a:solidFill>
                  <a:srgbClr val="C00000"/>
                </a:solidFill>
              </a:rPr>
              <a:t>Command</a:t>
            </a:r>
          </a:p>
          <a:p>
            <a:pPr marL="909638" lvl="2" indent="-225425" eaLnBrk="1" hangingPunct="1"/>
            <a:r>
              <a:rPr lang="en-US" sz="1800" smtClean="0">
                <a:solidFill>
                  <a:srgbClr val="C00000"/>
                </a:solidFill>
              </a:rPr>
              <a:t>Establishment and transfer of command</a:t>
            </a:r>
          </a:p>
          <a:p>
            <a:pPr marL="909638" lvl="2" indent="-225425" eaLnBrk="1" hangingPunct="1"/>
            <a:r>
              <a:rPr lang="en-US" sz="1800" smtClean="0">
                <a:solidFill>
                  <a:srgbClr val="C00000"/>
                </a:solidFill>
              </a:rPr>
              <a:t>Chain of command and unity of command</a:t>
            </a:r>
            <a:endParaRPr lang="en-US" sz="1800" smtClean="0">
              <a:solidFill>
                <a:srgbClr val="92D050"/>
              </a:solidFill>
            </a:endParaRPr>
          </a:p>
          <a:p>
            <a:pPr marL="463550" lvl="1" indent="-349250" eaLnBrk="1" hangingPunct="1"/>
            <a:r>
              <a:rPr lang="en-US" sz="1800" smtClean="0"/>
              <a:t>Planning/Organizational Structure</a:t>
            </a:r>
          </a:p>
          <a:p>
            <a:pPr marL="909638" lvl="2" indent="-225425" eaLnBrk="1" hangingPunct="1"/>
            <a:r>
              <a:rPr lang="en-US" sz="1800" smtClean="0"/>
              <a:t>Management by objectives </a:t>
            </a:r>
          </a:p>
          <a:p>
            <a:pPr marL="909638" lvl="2" indent="-225425" eaLnBrk="1" hangingPunct="1"/>
            <a:r>
              <a:rPr lang="en-US" sz="1800" smtClean="0"/>
              <a:t>Incident Action Plan (IAP)</a:t>
            </a:r>
          </a:p>
          <a:p>
            <a:pPr marL="909638" lvl="2" indent="-225425" eaLnBrk="1" hangingPunct="1"/>
            <a:r>
              <a:rPr lang="en-US" sz="1800" smtClean="0"/>
              <a:t>Modular organization</a:t>
            </a:r>
          </a:p>
          <a:p>
            <a:pPr marL="909638" lvl="2" indent="-225425" eaLnBrk="1" hangingPunct="1"/>
            <a:r>
              <a:rPr lang="en-US" sz="1800" smtClean="0"/>
              <a:t>Manageable span of control </a:t>
            </a:r>
          </a:p>
        </p:txBody>
      </p:sp>
      <p:sp>
        <p:nvSpPr>
          <p:cNvPr id="13316" name="Rectangle 4"/>
          <p:cNvSpPr>
            <a:spLocks noGrp="1" noChangeArrowheads="1"/>
          </p:cNvSpPr>
          <p:nvPr>
            <p:ph type="body" sz="quarter" idx="4294967295"/>
          </p:nvPr>
        </p:nvSpPr>
        <p:spPr>
          <a:xfrm>
            <a:off x="4737100" y="1066800"/>
            <a:ext cx="4038600" cy="4525963"/>
          </a:xfrm>
          <a:noFill/>
        </p:spPr>
        <p:txBody>
          <a:bodyPr/>
          <a:lstStyle/>
          <a:p>
            <a:pPr marL="463550" lvl="1" indent="-349250" eaLnBrk="1" hangingPunct="1"/>
            <a:r>
              <a:rPr lang="en-US" sz="1800" smtClean="0"/>
              <a:t>Facilities and Resources</a:t>
            </a:r>
          </a:p>
          <a:p>
            <a:pPr marL="909638" lvl="2" indent="-225425" eaLnBrk="1" hangingPunct="1"/>
            <a:r>
              <a:rPr lang="en-US" sz="1800" smtClean="0"/>
              <a:t>Comprehensive resource management</a:t>
            </a:r>
          </a:p>
          <a:p>
            <a:pPr marL="909638" lvl="2" indent="-225425" eaLnBrk="1" hangingPunct="1"/>
            <a:r>
              <a:rPr lang="en-US" sz="1800" smtClean="0"/>
              <a:t>Incident locations and facilities</a:t>
            </a:r>
          </a:p>
          <a:p>
            <a:pPr marL="463550" lvl="1" indent="-349250" eaLnBrk="1" hangingPunct="1"/>
            <a:r>
              <a:rPr lang="en-US" sz="1800" smtClean="0"/>
              <a:t>Communications/Information Management</a:t>
            </a:r>
          </a:p>
          <a:p>
            <a:pPr marL="909638" lvl="2" indent="-225425" eaLnBrk="1" hangingPunct="1"/>
            <a:r>
              <a:rPr lang="en-US" sz="1800" smtClean="0"/>
              <a:t>Integrated communications</a:t>
            </a:r>
          </a:p>
          <a:p>
            <a:pPr marL="909638" lvl="2" indent="-225425" eaLnBrk="1" hangingPunct="1"/>
            <a:r>
              <a:rPr lang="en-US" sz="1800" smtClean="0"/>
              <a:t>Information and intelligence management</a:t>
            </a:r>
          </a:p>
          <a:p>
            <a:pPr marL="463550" lvl="1" indent="-349250" eaLnBrk="1" hangingPunct="1"/>
            <a:r>
              <a:rPr lang="en-US" sz="1800" smtClean="0"/>
              <a:t>Professionalism</a:t>
            </a:r>
          </a:p>
          <a:p>
            <a:pPr marL="909638" lvl="2" indent="-225425" eaLnBrk="1" hangingPunct="1"/>
            <a:r>
              <a:rPr lang="en-US" sz="1800" smtClean="0"/>
              <a:t>Accountability</a:t>
            </a:r>
          </a:p>
          <a:p>
            <a:pPr marL="909638" lvl="2" indent="-225425" eaLnBrk="1" hangingPunct="1"/>
            <a:r>
              <a:rPr lang="en-US" sz="1800" smtClean="0"/>
              <a:t>Dispatch/Deployment </a:t>
            </a:r>
          </a:p>
        </p:txBody>
      </p:sp>
      <p:sp>
        <p:nvSpPr>
          <p:cNvPr id="13317" name="AutoShape 7"/>
          <p:cNvSpPr>
            <a:spLocks noChangeArrowheads="1"/>
          </p:cNvSpPr>
          <p:nvPr/>
        </p:nvSpPr>
        <p:spPr bwMode="auto">
          <a:xfrm>
            <a:off x="241300" y="1676400"/>
            <a:ext cx="723900" cy="622300"/>
          </a:xfrm>
          <a:prstGeom prst="rightArrow">
            <a:avLst>
              <a:gd name="adj1" fmla="val 50000"/>
              <a:gd name="adj2" fmla="val 29082"/>
            </a:avLst>
          </a:prstGeom>
          <a:solidFill>
            <a:srgbClr val="C00000"/>
          </a:solidFill>
          <a:ln w="9525">
            <a:solidFill>
              <a:schemeClr val="tx1"/>
            </a:solidFill>
            <a:miter lim="800000"/>
            <a:headEnd/>
            <a:tailEnd/>
          </a:ln>
        </p:spPr>
        <p:txBody>
          <a:bodyPr wrap="none" anchor="ctr"/>
          <a:lstStyle/>
          <a:p>
            <a:pPr fontAlgn="base">
              <a:spcBef>
                <a:spcPct val="0"/>
              </a:spcBef>
              <a:spcAft>
                <a:spcPct val="0"/>
              </a:spcAft>
            </a:pPr>
            <a:endParaRPr lang="en-US" sz="2600">
              <a:solidFill>
                <a:srgbClr val="000000"/>
              </a:solidFill>
              <a:latin typeface="Tahoma" pitchFamily="34" charset="0"/>
            </a:endParaRPr>
          </a:p>
        </p:txBody>
      </p:sp>
    </p:spTree>
    <p:extLst>
      <p:ext uri="{BB962C8B-B14F-4D97-AF65-F5344CB8AC3E}">
        <p14:creationId xmlns:p14="http://schemas.microsoft.com/office/powerpoint/2010/main" val="1950424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Should Have Taken a Vacation Day</a:t>
            </a:r>
            <a:endParaRPr lang="en-US" dirty="0"/>
          </a:p>
        </p:txBody>
      </p:sp>
      <p:sp>
        <p:nvSpPr>
          <p:cNvPr id="3" name="Content Placeholder 2"/>
          <p:cNvSpPr>
            <a:spLocks noGrp="1"/>
          </p:cNvSpPr>
          <p:nvPr>
            <p:ph idx="1"/>
          </p:nvPr>
        </p:nvSpPr>
        <p:spPr/>
        <p:txBody>
          <a:bodyPr/>
          <a:lstStyle/>
          <a:p>
            <a:r>
              <a:rPr lang="en-US" dirty="0" smtClean="0"/>
              <a:t>Initial Call?</a:t>
            </a:r>
          </a:p>
          <a:p>
            <a:r>
              <a:rPr lang="en-US" dirty="0" smtClean="0"/>
              <a:t>Crowds</a:t>
            </a:r>
          </a:p>
          <a:p>
            <a:r>
              <a:rPr lang="en-US" dirty="0" smtClean="0"/>
              <a:t>Communications</a:t>
            </a:r>
          </a:p>
          <a:p>
            <a:r>
              <a:rPr lang="en-US" dirty="0" smtClean="0"/>
              <a:t>Transportation/Traffic Issues</a:t>
            </a:r>
          </a:p>
          <a:p>
            <a:endParaRPr lang="en-US" dirty="0"/>
          </a:p>
          <a:p>
            <a:pPr marL="0" indent="0" algn="ctr">
              <a:buNone/>
            </a:pPr>
            <a:r>
              <a:rPr lang="en-US" dirty="0" smtClean="0"/>
              <a:t>YOU ARE “IT” UNTIL THE TROOPS ARRIVE</a:t>
            </a:r>
          </a:p>
        </p:txBody>
      </p:sp>
    </p:spTree>
    <p:extLst>
      <p:ext uri="{BB962C8B-B14F-4D97-AF65-F5344CB8AC3E}">
        <p14:creationId xmlns:p14="http://schemas.microsoft.com/office/powerpoint/2010/main" val="4146205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spect="1" noChangeArrowheads="1"/>
          </p:cNvSpPr>
          <p:nvPr>
            <p:ph type="title"/>
          </p:nvPr>
        </p:nvSpPr>
        <p:spPr/>
        <p:txBody>
          <a:bodyPr/>
          <a:lstStyle/>
          <a:p>
            <a:pPr eaLnBrk="1" hangingPunct="1"/>
            <a:r>
              <a:rPr lang="en-US" smtClean="0"/>
              <a:t>Command:  Definition</a:t>
            </a:r>
          </a:p>
        </p:txBody>
      </p:sp>
      <p:sp>
        <p:nvSpPr>
          <p:cNvPr id="14339" name="Rectangle 3"/>
          <p:cNvSpPr>
            <a:spLocks noGrp="1" noChangeArrowheads="1"/>
          </p:cNvSpPr>
          <p:nvPr>
            <p:ph idx="1"/>
          </p:nvPr>
        </p:nvSpPr>
        <p:spPr>
          <a:xfrm>
            <a:off x="3086100" y="1068388"/>
            <a:ext cx="5689600" cy="4646612"/>
          </a:xfrm>
        </p:spPr>
        <p:txBody>
          <a:bodyPr/>
          <a:lstStyle/>
          <a:p>
            <a:pPr eaLnBrk="1" hangingPunct="1"/>
            <a:r>
              <a:rPr lang="en-US" u="sng" smtClean="0">
                <a:solidFill>
                  <a:srgbClr val="FF0000"/>
                </a:solidFill>
              </a:rPr>
              <a:t>Command</a:t>
            </a:r>
            <a:r>
              <a:rPr lang="en-US" smtClean="0"/>
              <a:t>:  The act of directing, ordering, or controlling, by virtue of </a:t>
            </a:r>
            <a:r>
              <a:rPr lang="en-US" u="sng" smtClean="0">
                <a:solidFill>
                  <a:srgbClr val="FF0000"/>
                </a:solidFill>
              </a:rPr>
              <a:t>explicit</a:t>
            </a:r>
            <a:r>
              <a:rPr lang="en-US" smtClean="0"/>
              <a:t> statutory, regulatory, or delegated authority.</a:t>
            </a:r>
          </a:p>
          <a:p>
            <a:pPr eaLnBrk="1" hangingPunct="1"/>
            <a:endParaRPr lang="en-US" smtClean="0"/>
          </a:p>
          <a:p>
            <a:pPr eaLnBrk="1" hangingPunct="1"/>
            <a:r>
              <a:rPr lang="en-US" smtClean="0"/>
              <a:t>At an incident scene, the Incident Commander has the authority to assume command!</a:t>
            </a:r>
          </a:p>
          <a:p>
            <a:pPr eaLnBrk="1" hangingPunct="1"/>
            <a:endParaRPr lang="en-US" smtClean="0"/>
          </a:p>
        </p:txBody>
      </p:sp>
      <p:pic>
        <p:nvPicPr>
          <p:cNvPr id="57352" name="Picture 8" descr="Image:  Cover of the NIMS."/>
          <p:cNvPicPr>
            <a:picLocks noChangeAspect="1" noChangeArrowheads="1"/>
          </p:cNvPicPr>
          <p:nvPr/>
        </p:nvPicPr>
        <p:blipFill>
          <a:blip r:embed="rId2"/>
          <a:srcRect/>
          <a:stretch>
            <a:fillRect/>
          </a:stretch>
        </p:blipFill>
        <p:spPr bwMode="auto">
          <a:xfrm>
            <a:off x="493713" y="1192213"/>
            <a:ext cx="2143125" cy="2771775"/>
          </a:xfrm>
          <a:prstGeom prst="rect">
            <a:avLst/>
          </a:prstGeom>
          <a:noFill/>
          <a:ln w="9525" algn="ctr">
            <a:solidFill>
              <a:srgbClr val="25387D"/>
            </a:solidFill>
            <a:miter lim="800000"/>
            <a:headEnd/>
            <a:tailEnd/>
          </a:ln>
          <a:effectLst>
            <a:outerShdw dist="35921" dir="2700000" algn="ctr" rotWithShape="0">
              <a:schemeClr val="bg2">
                <a:alpha val="50000"/>
              </a:schemeClr>
            </a:outerShdw>
          </a:effectLst>
        </p:spPr>
      </p:pic>
    </p:spTree>
    <p:extLst>
      <p:ext uri="{BB962C8B-B14F-4D97-AF65-F5344CB8AC3E}">
        <p14:creationId xmlns:p14="http://schemas.microsoft.com/office/powerpoint/2010/main" val="1112668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spect="1" noChangeArrowheads="1"/>
          </p:cNvSpPr>
          <p:nvPr>
            <p:ph type="title"/>
          </p:nvPr>
        </p:nvSpPr>
        <p:spPr/>
        <p:txBody>
          <a:bodyPr/>
          <a:lstStyle/>
          <a:p>
            <a:pPr eaLnBrk="1" hangingPunct="1"/>
            <a:r>
              <a:rPr lang="en-US" smtClean="0"/>
              <a:t>Transfer of Command</a:t>
            </a:r>
          </a:p>
        </p:txBody>
      </p:sp>
      <p:sp>
        <p:nvSpPr>
          <p:cNvPr id="15363" name="Rectangle 5"/>
          <p:cNvSpPr>
            <a:spLocks noGrp="1" noChangeArrowheads="1"/>
          </p:cNvSpPr>
          <p:nvPr>
            <p:ph idx="1"/>
          </p:nvPr>
        </p:nvSpPr>
        <p:spPr>
          <a:xfrm>
            <a:off x="457200" y="1068388"/>
            <a:ext cx="4587875" cy="4646612"/>
          </a:xfrm>
        </p:spPr>
        <p:txBody>
          <a:bodyPr/>
          <a:lstStyle/>
          <a:p>
            <a:pPr lvl="1" eaLnBrk="1" hangingPunct="1"/>
            <a:r>
              <a:rPr lang="en-US" smtClean="0"/>
              <a:t>Moves the responsibility for command from one Incident Commander to another.</a:t>
            </a:r>
          </a:p>
          <a:p>
            <a:pPr lvl="1" eaLnBrk="1" hangingPunct="1"/>
            <a:r>
              <a:rPr lang="en-US" smtClean="0"/>
              <a:t>Must include a transfer of command briefing (which may be oral, written, or both).</a:t>
            </a:r>
          </a:p>
          <a:p>
            <a:pPr eaLnBrk="1" hangingPunct="1">
              <a:tabLst>
                <a:tab pos="457200" algn="l"/>
              </a:tabLst>
            </a:pPr>
            <a:endParaRPr lang="en-US" smtClean="0"/>
          </a:p>
        </p:txBody>
      </p:sp>
      <p:pic>
        <p:nvPicPr>
          <p:cNvPr id="6" name="Picture 5" descr="Image:  Two FEMA communication responders going over ICS processes."/>
          <p:cNvPicPr>
            <a:picLocks noChangeAspect="1"/>
          </p:cNvPicPr>
          <p:nvPr/>
        </p:nvPicPr>
        <p:blipFill>
          <a:blip r:embed="rId3"/>
          <a:srcRect/>
          <a:stretch>
            <a:fillRect/>
          </a:stretch>
        </p:blipFill>
        <p:spPr>
          <a:xfrm>
            <a:off x="5197475" y="1257300"/>
            <a:ext cx="3171825" cy="3949700"/>
          </a:xfrm>
          <a:prstGeom prst="rect">
            <a:avLst/>
          </a:prstGeom>
          <a:noFill/>
          <a:ln w="9525" algn="ctr">
            <a:solidFill>
              <a:srgbClr val="25387D"/>
            </a:solidFill>
            <a:miter lim="800000"/>
            <a:headEnd/>
            <a:tailEnd/>
          </a:ln>
          <a:effectLst>
            <a:outerShdw dist="35921" dir="2700000" algn="ctr" rotWithShape="0">
              <a:schemeClr val="bg2">
                <a:alpha val="50000"/>
              </a:schemeClr>
            </a:outerShdw>
          </a:effectLst>
        </p:spPr>
      </p:pic>
    </p:spTree>
    <p:extLst>
      <p:ext uri="{BB962C8B-B14F-4D97-AF65-F5344CB8AC3E}">
        <p14:creationId xmlns:p14="http://schemas.microsoft.com/office/powerpoint/2010/main" val="4236102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spect="1" noChangeArrowheads="1"/>
          </p:cNvSpPr>
          <p:nvPr>
            <p:ph type="title"/>
          </p:nvPr>
        </p:nvSpPr>
        <p:spPr/>
        <p:txBody>
          <a:bodyPr/>
          <a:lstStyle/>
          <a:p>
            <a:pPr eaLnBrk="1" hangingPunct="1"/>
            <a:r>
              <a:rPr lang="en-US" smtClean="0"/>
              <a:t>When Command Is Transferred</a:t>
            </a:r>
          </a:p>
        </p:txBody>
      </p:sp>
      <p:sp>
        <p:nvSpPr>
          <p:cNvPr id="16387" name="Rectangle 4"/>
          <p:cNvSpPr>
            <a:spLocks noGrp="1" noChangeArrowheads="1"/>
          </p:cNvSpPr>
          <p:nvPr>
            <p:ph idx="1"/>
          </p:nvPr>
        </p:nvSpPr>
        <p:spPr>
          <a:xfrm>
            <a:off x="457200" y="1068388"/>
            <a:ext cx="4965700" cy="4646612"/>
          </a:xfrm>
        </p:spPr>
        <p:txBody>
          <a:bodyPr/>
          <a:lstStyle/>
          <a:p>
            <a:pPr lvl="1" eaLnBrk="1" hangingPunct="1">
              <a:tabLst/>
            </a:pPr>
            <a:r>
              <a:rPr lang="en-US" sz="2600" smtClean="0"/>
              <a:t>A more qualified Incident Commander arrives. </a:t>
            </a:r>
          </a:p>
          <a:p>
            <a:pPr lvl="1" eaLnBrk="1" hangingPunct="1">
              <a:tabLst/>
            </a:pPr>
            <a:r>
              <a:rPr lang="en-US" sz="2600" smtClean="0"/>
              <a:t>A jurisdiction or agency is legally required to take command.</a:t>
            </a:r>
          </a:p>
          <a:p>
            <a:pPr lvl="1" eaLnBrk="1" hangingPunct="1">
              <a:tabLst/>
            </a:pPr>
            <a:r>
              <a:rPr lang="en-US" sz="2600" smtClean="0"/>
              <a:t>Incident complexity changes.</a:t>
            </a:r>
          </a:p>
          <a:p>
            <a:pPr lvl="1" eaLnBrk="1" hangingPunct="1">
              <a:tabLst/>
            </a:pPr>
            <a:r>
              <a:rPr lang="en-US" sz="2600" smtClean="0"/>
              <a:t>The current Incident Commander needs to rest. </a:t>
            </a:r>
            <a:br>
              <a:rPr lang="en-US" sz="2600" smtClean="0"/>
            </a:br>
            <a:endParaRPr lang="en-US" sz="2600" smtClean="0"/>
          </a:p>
        </p:txBody>
      </p:sp>
      <p:pic>
        <p:nvPicPr>
          <p:cNvPr id="5" name="Picture 4" descr="Image:  An Incident Commander transferring command to a police officer at an outdoor location."/>
          <p:cNvPicPr>
            <a:picLocks noChangeAspect="1"/>
          </p:cNvPicPr>
          <p:nvPr/>
        </p:nvPicPr>
        <p:blipFill>
          <a:blip r:embed="rId3"/>
          <a:srcRect/>
          <a:stretch>
            <a:fillRect/>
          </a:stretch>
        </p:blipFill>
        <p:spPr>
          <a:xfrm>
            <a:off x="5764213" y="1190625"/>
            <a:ext cx="2687637" cy="3870325"/>
          </a:xfrm>
          <a:prstGeom prst="rect">
            <a:avLst/>
          </a:prstGeom>
          <a:noFill/>
          <a:ln w="9525" algn="ctr">
            <a:solidFill>
              <a:srgbClr val="25387D"/>
            </a:solidFill>
            <a:miter lim="800000"/>
            <a:headEnd/>
            <a:tailEnd/>
          </a:ln>
          <a:effectLst>
            <a:outerShdw dist="35921" dir="2700000" algn="ctr" rotWithShape="0">
              <a:schemeClr val="bg2">
                <a:alpha val="50000"/>
              </a:schemeClr>
            </a:outerShdw>
          </a:effectLst>
        </p:spPr>
      </p:pic>
    </p:spTree>
    <p:extLst>
      <p:ext uri="{BB962C8B-B14F-4D97-AF65-F5344CB8AC3E}">
        <p14:creationId xmlns:p14="http://schemas.microsoft.com/office/powerpoint/2010/main" val="2027129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sz="half" idx="2"/>
          </p:nvPr>
        </p:nvSpPr>
        <p:spPr>
          <a:xfrm>
            <a:off x="1671638" y="1962150"/>
            <a:ext cx="5205412" cy="1119188"/>
          </a:xfrm>
        </p:spPr>
        <p:txBody>
          <a:bodyPr/>
          <a:lstStyle/>
          <a:p>
            <a:pPr eaLnBrk="1" hangingPunct="1">
              <a:buFontTx/>
              <a:buNone/>
            </a:pPr>
            <a:r>
              <a:rPr lang="en-US" smtClean="0"/>
              <a:t>What would you include in a </a:t>
            </a:r>
            <a:br>
              <a:rPr lang="en-US" smtClean="0"/>
            </a:br>
            <a:r>
              <a:rPr lang="en-US" smtClean="0"/>
              <a:t>transfer of command briefing? </a:t>
            </a:r>
          </a:p>
          <a:p>
            <a:pPr eaLnBrk="1" hangingPunct="1">
              <a:buFontTx/>
              <a:buNone/>
            </a:pPr>
            <a:endParaRPr lang="en-US" smtClean="0"/>
          </a:p>
        </p:txBody>
      </p:sp>
      <p:sp>
        <p:nvSpPr>
          <p:cNvPr id="17411" name="Rectangle 2"/>
          <p:cNvSpPr>
            <a:spLocks noGrp="1" noChangeAspect="1" noChangeArrowheads="1"/>
          </p:cNvSpPr>
          <p:nvPr>
            <p:ph type="title"/>
          </p:nvPr>
        </p:nvSpPr>
        <p:spPr/>
        <p:txBody>
          <a:bodyPr/>
          <a:lstStyle/>
          <a:p>
            <a:pPr eaLnBrk="1" hangingPunct="1"/>
            <a:r>
              <a:rPr lang="en-US" smtClean="0"/>
              <a:t>Discussion Question</a:t>
            </a:r>
          </a:p>
        </p:txBody>
      </p:sp>
    </p:spTree>
    <p:extLst>
      <p:ext uri="{BB962C8B-B14F-4D97-AF65-F5344CB8AC3E}">
        <p14:creationId xmlns:p14="http://schemas.microsoft.com/office/powerpoint/2010/main" val="416198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4"/>
          <p:cNvSpPr>
            <a:spLocks noGrp="1"/>
          </p:cNvSpPr>
          <p:nvPr>
            <p:ph idx="1"/>
          </p:nvPr>
        </p:nvSpPr>
        <p:spPr/>
        <p:txBody>
          <a:bodyPr/>
          <a:lstStyle/>
          <a:p>
            <a:r>
              <a:rPr lang="en-US" sz="2600" smtClean="0"/>
              <a:t>Chain of command:</a:t>
            </a:r>
          </a:p>
          <a:p>
            <a:pPr lvl="1">
              <a:tabLst/>
            </a:pPr>
            <a:r>
              <a:rPr lang="en-US" sz="2600" smtClean="0"/>
              <a:t>Is an orderly line of authority within the response organization. </a:t>
            </a:r>
          </a:p>
          <a:p>
            <a:pPr lvl="1">
              <a:tabLst/>
            </a:pPr>
            <a:r>
              <a:rPr lang="en-US" sz="2600" smtClean="0"/>
              <a:t>Allows incident managers to direct and control the actions of all personnel under their supervision. </a:t>
            </a:r>
          </a:p>
          <a:p>
            <a:pPr lvl="1">
              <a:tabLst/>
            </a:pPr>
            <a:r>
              <a:rPr lang="en-US" sz="2600" smtClean="0"/>
              <a:t>Avoids confusion by requiring that orders flow from supervisors. </a:t>
            </a:r>
          </a:p>
          <a:p>
            <a:pPr lvl="1">
              <a:tabLst/>
            </a:pPr>
            <a:r>
              <a:rPr lang="en-US" sz="2600" smtClean="0"/>
              <a:t>Does not prevent personnel from sharing information. </a:t>
            </a:r>
          </a:p>
          <a:p>
            <a:endParaRPr lang="en-US" sz="2600" smtClean="0"/>
          </a:p>
        </p:txBody>
      </p:sp>
      <p:sp>
        <p:nvSpPr>
          <p:cNvPr id="18435" name="Rectangle 2"/>
          <p:cNvSpPr>
            <a:spLocks noGrp="1" noChangeAspect="1" noChangeArrowheads="1"/>
          </p:cNvSpPr>
          <p:nvPr>
            <p:ph type="title"/>
          </p:nvPr>
        </p:nvSpPr>
        <p:spPr/>
        <p:txBody>
          <a:bodyPr/>
          <a:lstStyle/>
          <a:p>
            <a:pPr eaLnBrk="1" hangingPunct="1"/>
            <a:r>
              <a:rPr lang="en-US" smtClean="0"/>
              <a:t>Chain of Command</a:t>
            </a:r>
          </a:p>
        </p:txBody>
      </p:sp>
    </p:spTree>
    <p:extLst>
      <p:ext uri="{BB962C8B-B14F-4D97-AF65-F5344CB8AC3E}">
        <p14:creationId xmlns:p14="http://schemas.microsoft.com/office/powerpoint/2010/main" val="107752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4"/>
          <p:cNvSpPr>
            <a:spLocks noGrp="1" noChangeArrowheads="1"/>
          </p:cNvSpPr>
          <p:nvPr>
            <p:ph idx="1"/>
          </p:nvPr>
        </p:nvSpPr>
        <p:spPr>
          <a:xfrm>
            <a:off x="457200" y="1068388"/>
            <a:ext cx="5245100" cy="4646612"/>
          </a:xfrm>
        </p:spPr>
        <p:txBody>
          <a:bodyPr/>
          <a:lstStyle/>
          <a:p>
            <a:pPr eaLnBrk="1" hangingPunct="1"/>
            <a:r>
              <a:rPr lang="en-US" dirty="0" smtClean="0"/>
              <a:t>Under unity of command, personnel:</a:t>
            </a:r>
          </a:p>
          <a:p>
            <a:pPr lvl="1" eaLnBrk="1" hangingPunct="1">
              <a:tabLst/>
            </a:pPr>
            <a:r>
              <a:rPr lang="en-US" dirty="0" smtClean="0"/>
              <a:t>Report to only </a:t>
            </a:r>
            <a:r>
              <a:rPr lang="en-US" u="sng" dirty="0" smtClean="0"/>
              <a:t>one</a:t>
            </a:r>
            <a:r>
              <a:rPr lang="en-US" dirty="0" smtClean="0"/>
              <a:t> incident supervisor. </a:t>
            </a:r>
          </a:p>
          <a:p>
            <a:pPr lvl="1" eaLnBrk="1" hangingPunct="1">
              <a:tabLst/>
            </a:pPr>
            <a:r>
              <a:rPr lang="en-US" dirty="0" smtClean="0"/>
              <a:t>Receive work assignments only from the assigned  supervisor. </a:t>
            </a:r>
          </a:p>
        </p:txBody>
      </p:sp>
      <p:sp>
        <p:nvSpPr>
          <p:cNvPr id="19459" name="Rectangle 2"/>
          <p:cNvSpPr>
            <a:spLocks noGrp="1" noChangeAspect="1" noChangeArrowheads="1"/>
          </p:cNvSpPr>
          <p:nvPr>
            <p:ph type="title"/>
          </p:nvPr>
        </p:nvSpPr>
        <p:spPr/>
        <p:txBody>
          <a:bodyPr/>
          <a:lstStyle/>
          <a:p>
            <a:pPr eaLnBrk="1" hangingPunct="1"/>
            <a:r>
              <a:rPr lang="en-US" smtClean="0"/>
              <a:t>Unity of Command</a:t>
            </a:r>
          </a:p>
        </p:txBody>
      </p:sp>
      <p:grpSp>
        <p:nvGrpSpPr>
          <p:cNvPr id="19460" name="Group 5" descr="Image No. 1:  Personnel in a office staff meeting.&#10;&#10;Image No. 2:  Four FEMA personnel going over maps in an outdoor location."/>
          <p:cNvGrpSpPr>
            <a:grpSpLocks/>
          </p:cNvGrpSpPr>
          <p:nvPr/>
        </p:nvGrpSpPr>
        <p:grpSpPr bwMode="auto">
          <a:xfrm>
            <a:off x="5816600" y="1168400"/>
            <a:ext cx="2646363" cy="4360863"/>
            <a:chOff x="5816600" y="1168400"/>
            <a:chExt cx="2646363" cy="4360863"/>
          </a:xfrm>
        </p:grpSpPr>
        <p:pic>
          <p:nvPicPr>
            <p:cNvPr id="7" name="Picture 9" descr="34572"/>
            <p:cNvPicPr>
              <a:picLocks noChangeAspect="1" noChangeArrowheads="1"/>
            </p:cNvPicPr>
            <p:nvPr/>
          </p:nvPicPr>
          <p:blipFill>
            <a:blip r:embed="rId3"/>
            <a:srcRect/>
            <a:stretch>
              <a:fillRect/>
            </a:stretch>
          </p:blipFill>
          <p:spPr bwMode="auto">
            <a:xfrm>
              <a:off x="5816600" y="3433763"/>
              <a:ext cx="2617788" cy="2095500"/>
            </a:xfrm>
            <a:prstGeom prst="rect">
              <a:avLst/>
            </a:prstGeom>
            <a:noFill/>
            <a:ln w="9525" algn="ctr">
              <a:solidFill>
                <a:srgbClr val="25387D"/>
              </a:solidFill>
              <a:miter lim="800000"/>
              <a:headEnd/>
              <a:tailEnd/>
            </a:ln>
            <a:effectLst>
              <a:outerShdw dist="35921" dir="2700000" algn="ctr" rotWithShape="0">
                <a:schemeClr val="bg2">
                  <a:alpha val="50000"/>
                </a:schemeClr>
              </a:outerShdw>
            </a:effectLst>
          </p:spPr>
        </p:pic>
        <p:pic>
          <p:nvPicPr>
            <p:cNvPr id="8" name="Picture 10" descr="  "/>
            <p:cNvPicPr>
              <a:picLocks noChangeAspect="1" noChangeArrowheads="1"/>
            </p:cNvPicPr>
            <p:nvPr/>
          </p:nvPicPr>
          <p:blipFill>
            <a:blip r:embed="rId4"/>
            <a:srcRect/>
            <a:stretch>
              <a:fillRect/>
            </a:stretch>
          </p:blipFill>
          <p:spPr bwMode="auto">
            <a:xfrm>
              <a:off x="5837238" y="1168400"/>
              <a:ext cx="2625725" cy="2135188"/>
            </a:xfrm>
            <a:prstGeom prst="rect">
              <a:avLst/>
            </a:prstGeom>
            <a:noFill/>
            <a:ln w="9525" algn="ctr">
              <a:solidFill>
                <a:srgbClr val="25387D"/>
              </a:solidFill>
              <a:miter lim="800000"/>
              <a:headEnd/>
              <a:tailEnd/>
            </a:ln>
            <a:effectLst>
              <a:outerShdw dist="35921" dir="2700000" algn="ctr" rotWithShape="0">
                <a:schemeClr val="bg2">
                  <a:alpha val="50000"/>
                </a:schemeClr>
              </a:outerShdw>
            </a:effectLst>
          </p:spPr>
        </p:pic>
      </p:grpSp>
    </p:spTree>
    <p:extLst>
      <p:ext uri="{BB962C8B-B14F-4D97-AF65-F5344CB8AC3E}">
        <p14:creationId xmlns:p14="http://schemas.microsoft.com/office/powerpoint/2010/main" val="12939803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spect="1" noChangeArrowheads="1"/>
          </p:cNvSpPr>
          <p:nvPr>
            <p:ph type="title"/>
          </p:nvPr>
        </p:nvSpPr>
        <p:spPr/>
        <p:txBody>
          <a:bodyPr/>
          <a:lstStyle/>
          <a:p>
            <a:pPr eaLnBrk="1" hangingPunct="1"/>
            <a:r>
              <a:rPr lang="en-US" smtClean="0"/>
              <a:t>Manageable Span of Control</a:t>
            </a:r>
          </a:p>
        </p:txBody>
      </p:sp>
      <p:sp>
        <p:nvSpPr>
          <p:cNvPr id="28675" name="Content Placeholder 10"/>
          <p:cNvSpPr>
            <a:spLocks noGrp="1"/>
          </p:cNvSpPr>
          <p:nvPr>
            <p:ph idx="1"/>
          </p:nvPr>
        </p:nvSpPr>
        <p:spPr>
          <a:xfrm>
            <a:off x="457200" y="1068388"/>
            <a:ext cx="8382000" cy="4646612"/>
          </a:xfrm>
        </p:spPr>
        <p:txBody>
          <a:bodyPr/>
          <a:lstStyle/>
          <a:p>
            <a:pPr eaLnBrk="1" hangingPunct="1"/>
            <a:r>
              <a:rPr lang="en-US" dirty="0" smtClean="0"/>
              <a:t>Span of control:</a:t>
            </a:r>
          </a:p>
          <a:p>
            <a:pPr lvl="1" eaLnBrk="1" hangingPunct="1">
              <a:tabLst/>
            </a:pPr>
            <a:r>
              <a:rPr lang="en-US" dirty="0" smtClean="0"/>
              <a:t>Pertains to the number of individuals or resources that one supervisor can manage effectively during an incident.</a:t>
            </a:r>
          </a:p>
          <a:p>
            <a:pPr lvl="1" eaLnBrk="1" hangingPunct="1">
              <a:tabLst/>
            </a:pPr>
            <a:r>
              <a:rPr lang="en-US" dirty="0" smtClean="0"/>
              <a:t>Is key to effective and </a:t>
            </a:r>
            <a:br>
              <a:rPr lang="en-US" dirty="0" smtClean="0"/>
            </a:br>
            <a:r>
              <a:rPr lang="en-US" dirty="0" smtClean="0"/>
              <a:t>efficient incident </a:t>
            </a:r>
            <a:br>
              <a:rPr lang="en-US" dirty="0" smtClean="0"/>
            </a:br>
            <a:r>
              <a:rPr lang="en-US" dirty="0" smtClean="0"/>
              <a:t>management.</a:t>
            </a:r>
          </a:p>
          <a:p>
            <a:pPr eaLnBrk="1" hangingPunct="1"/>
            <a:endParaRPr lang="en-US" dirty="0" smtClean="0"/>
          </a:p>
        </p:txBody>
      </p:sp>
      <p:grpSp>
        <p:nvGrpSpPr>
          <p:cNvPr id="2" name="Group 1" descr="Organization Chart&#10;Top Row:  Supervisor&#10;Second Row:  Resources One, Two and Three reporting to the Supervisor."/>
          <p:cNvGrpSpPr/>
          <p:nvPr/>
        </p:nvGrpSpPr>
        <p:grpSpPr>
          <a:xfrm>
            <a:off x="4038600" y="3162303"/>
            <a:ext cx="4800600" cy="2133603"/>
            <a:chOff x="4038600" y="3162303"/>
            <a:chExt cx="4800600" cy="2133603"/>
          </a:xfrm>
        </p:grpSpPr>
        <p:cxnSp>
          <p:nvCxnSpPr>
            <p:cNvPr id="28677" name="AutoShape 4"/>
            <p:cNvCxnSpPr>
              <a:cxnSpLocks noChangeShapeType="1"/>
            </p:cNvCxnSpPr>
            <p:nvPr/>
          </p:nvCxnSpPr>
          <p:spPr bwMode="auto">
            <a:xfrm rot="5400000" flipV="1">
              <a:off x="6408737" y="2674941"/>
              <a:ext cx="3175" cy="2992438"/>
            </a:xfrm>
            <a:prstGeom prst="bentConnector3">
              <a:avLst>
                <a:gd name="adj1" fmla="val -9100005"/>
              </a:avLst>
            </a:prstGeom>
            <a:noFill/>
            <a:ln w="22225">
              <a:solidFill>
                <a:srgbClr val="25387D"/>
              </a:solidFill>
              <a:miter lim="800000"/>
              <a:headEnd/>
              <a:tailEnd/>
            </a:ln>
            <a:extLst>
              <a:ext uri="{909E8E84-426E-40DD-AFC4-6F175D3DCCD1}">
                <a14:hiddenFill xmlns:a14="http://schemas.microsoft.com/office/drawing/2010/main">
                  <a:noFill/>
                </a14:hiddenFill>
              </a:ext>
            </a:extLst>
          </p:spPr>
        </p:cxnSp>
        <p:sp>
          <p:nvSpPr>
            <p:cNvPr id="28678" name="Line 5"/>
            <p:cNvSpPr>
              <a:spLocks noChangeShapeType="1"/>
            </p:cNvSpPr>
            <p:nvPr/>
          </p:nvSpPr>
          <p:spPr bwMode="auto">
            <a:xfrm>
              <a:off x="6400800" y="3543303"/>
              <a:ext cx="0" cy="1524001"/>
            </a:xfrm>
            <a:prstGeom prst="line">
              <a:avLst/>
            </a:prstGeom>
            <a:noFill/>
            <a:ln w="22225">
              <a:solidFill>
                <a:srgbClr val="25387D"/>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600">
                <a:solidFill>
                  <a:srgbClr val="000000"/>
                </a:solidFill>
                <a:latin typeface="Tahoma" pitchFamily="34" charset="0"/>
              </a:endParaRPr>
            </a:p>
          </p:txBody>
        </p:sp>
        <p:sp>
          <p:nvSpPr>
            <p:cNvPr id="187398" name="AutoShape 6" descr="&quot;&quot;"/>
            <p:cNvSpPr>
              <a:spLocks noChangeArrowheads="1"/>
            </p:cNvSpPr>
            <p:nvPr/>
          </p:nvSpPr>
          <p:spPr bwMode="auto">
            <a:xfrm>
              <a:off x="5524500" y="4762505"/>
              <a:ext cx="1809750" cy="533401"/>
            </a:xfrm>
            <a:prstGeom prst="cube">
              <a:avLst>
                <a:gd name="adj" fmla="val 8333"/>
              </a:avLst>
            </a:prstGeom>
            <a:solidFill>
              <a:schemeClr val="bg1"/>
            </a:solidFill>
            <a:ln w="9525">
              <a:solidFill>
                <a:srgbClr val="25387D"/>
              </a:solidFill>
              <a:miter lim="800000"/>
              <a:headEnd/>
              <a:tailEnd/>
            </a:ln>
            <a:effectLst/>
          </p:spPr>
          <p:txBody>
            <a:bodyPr wrap="none" bIns="18288" anchor="ctr"/>
            <a:lstStyle/>
            <a:p>
              <a:pPr algn="ctr" fontAlgn="base">
                <a:lnSpc>
                  <a:spcPct val="85000"/>
                </a:lnSpc>
                <a:spcBef>
                  <a:spcPct val="0"/>
                </a:spcBef>
                <a:spcAft>
                  <a:spcPct val="0"/>
                </a:spcAft>
                <a:defRPr/>
              </a:pPr>
              <a:r>
                <a:rPr lang="en-US" sz="1400" b="1" dirty="0">
                  <a:solidFill>
                    <a:srgbClr val="1D3B59"/>
                  </a:solidFill>
                </a:rPr>
                <a:t>Resource 2</a:t>
              </a:r>
              <a:endParaRPr lang="en-US" sz="1400" b="1" dirty="0">
                <a:solidFill>
                  <a:srgbClr val="000000"/>
                </a:solidFill>
              </a:endParaRPr>
            </a:p>
          </p:txBody>
        </p:sp>
        <p:sp>
          <p:nvSpPr>
            <p:cNvPr id="187399" name="AutoShape 7" descr="&quot;&quot;&#10;"/>
            <p:cNvSpPr>
              <a:spLocks noChangeArrowheads="1"/>
            </p:cNvSpPr>
            <p:nvPr/>
          </p:nvSpPr>
          <p:spPr bwMode="auto">
            <a:xfrm>
              <a:off x="7029450" y="4048129"/>
              <a:ext cx="1809750" cy="533401"/>
            </a:xfrm>
            <a:prstGeom prst="cube">
              <a:avLst>
                <a:gd name="adj" fmla="val 11014"/>
              </a:avLst>
            </a:prstGeom>
            <a:solidFill>
              <a:schemeClr val="bg1"/>
            </a:solidFill>
            <a:ln w="9525">
              <a:solidFill>
                <a:srgbClr val="25387D"/>
              </a:solidFill>
              <a:miter lim="800000"/>
              <a:headEnd/>
              <a:tailEnd/>
            </a:ln>
            <a:effectLst/>
          </p:spPr>
          <p:txBody>
            <a:bodyPr wrap="none" bIns="18288" anchor="ctr"/>
            <a:lstStyle/>
            <a:p>
              <a:pPr algn="ctr" fontAlgn="base">
                <a:lnSpc>
                  <a:spcPct val="85000"/>
                </a:lnSpc>
                <a:spcBef>
                  <a:spcPct val="0"/>
                </a:spcBef>
                <a:spcAft>
                  <a:spcPct val="0"/>
                </a:spcAft>
                <a:defRPr/>
              </a:pPr>
              <a:r>
                <a:rPr lang="en-US" sz="1400" b="1" dirty="0">
                  <a:solidFill>
                    <a:srgbClr val="1D3B59"/>
                  </a:solidFill>
                </a:rPr>
                <a:t>Resource 3</a:t>
              </a:r>
              <a:endParaRPr lang="en-US" sz="1400" b="1" dirty="0">
                <a:solidFill>
                  <a:srgbClr val="000000"/>
                </a:solidFill>
              </a:endParaRPr>
            </a:p>
          </p:txBody>
        </p:sp>
        <p:sp>
          <p:nvSpPr>
            <p:cNvPr id="187400" name="AutoShape 8" descr="&quot;&quot;&#10;"/>
            <p:cNvSpPr>
              <a:spLocks noChangeArrowheads="1"/>
            </p:cNvSpPr>
            <p:nvPr/>
          </p:nvSpPr>
          <p:spPr bwMode="auto">
            <a:xfrm>
              <a:off x="4038600" y="4043366"/>
              <a:ext cx="1809750" cy="533401"/>
            </a:xfrm>
            <a:prstGeom prst="cube">
              <a:avLst>
                <a:gd name="adj" fmla="val 11310"/>
              </a:avLst>
            </a:prstGeom>
            <a:solidFill>
              <a:schemeClr val="bg1"/>
            </a:solidFill>
            <a:ln w="9525">
              <a:solidFill>
                <a:srgbClr val="25387D"/>
              </a:solidFill>
              <a:miter lim="800000"/>
              <a:headEnd/>
              <a:tailEnd/>
            </a:ln>
            <a:effectLst/>
          </p:spPr>
          <p:txBody>
            <a:bodyPr wrap="none" bIns="18288" anchor="ctr"/>
            <a:lstStyle/>
            <a:p>
              <a:pPr algn="ctr" fontAlgn="base">
                <a:lnSpc>
                  <a:spcPct val="85000"/>
                </a:lnSpc>
                <a:spcBef>
                  <a:spcPct val="0"/>
                </a:spcBef>
                <a:spcAft>
                  <a:spcPct val="0"/>
                </a:spcAft>
                <a:defRPr/>
              </a:pPr>
              <a:r>
                <a:rPr lang="en-US" sz="1400" b="1" dirty="0">
                  <a:solidFill>
                    <a:srgbClr val="1D3B59"/>
                  </a:solidFill>
                </a:rPr>
                <a:t>Resource 1</a:t>
              </a:r>
            </a:p>
          </p:txBody>
        </p:sp>
        <p:sp>
          <p:nvSpPr>
            <p:cNvPr id="187401" name="AutoShape 9" descr="&quot;&quot;"/>
            <p:cNvSpPr>
              <a:spLocks noChangeArrowheads="1"/>
            </p:cNvSpPr>
            <p:nvPr/>
          </p:nvSpPr>
          <p:spPr bwMode="gray">
            <a:xfrm>
              <a:off x="5543550" y="3162303"/>
              <a:ext cx="1790700" cy="533401"/>
            </a:xfrm>
            <a:prstGeom prst="cube">
              <a:avLst>
                <a:gd name="adj" fmla="val 11310"/>
              </a:avLst>
            </a:prstGeom>
            <a:solidFill>
              <a:srgbClr val="000066"/>
            </a:solidFill>
            <a:ln w="9525">
              <a:solidFill>
                <a:srgbClr val="25387D"/>
              </a:solidFill>
              <a:miter lim="800000"/>
              <a:headEnd/>
              <a:tailEnd/>
            </a:ln>
            <a:effectLst/>
          </p:spPr>
          <p:txBody>
            <a:bodyPr wrap="none" bIns="18288" anchor="ctr"/>
            <a:lstStyle/>
            <a:p>
              <a:pPr algn="ctr" fontAlgn="base">
                <a:lnSpc>
                  <a:spcPct val="85000"/>
                </a:lnSpc>
                <a:spcBef>
                  <a:spcPct val="0"/>
                </a:spcBef>
                <a:spcAft>
                  <a:spcPct val="0"/>
                </a:spcAft>
                <a:defRPr/>
              </a:pPr>
              <a:r>
                <a:rPr lang="en-US" sz="1400" b="1" dirty="0">
                  <a:solidFill>
                    <a:srgbClr val="FFFFFF"/>
                  </a:solidFill>
                </a:rPr>
                <a:t>Supervisor</a:t>
              </a:r>
              <a:endParaRPr lang="en-US" sz="1200" b="1" dirty="0">
                <a:solidFill>
                  <a:srgbClr val="FFFFFF"/>
                </a:solidFill>
              </a:endParaRPr>
            </a:p>
          </p:txBody>
        </p:sp>
      </p:grpSp>
    </p:spTree>
    <p:extLst>
      <p:ext uri="{BB962C8B-B14F-4D97-AF65-F5344CB8AC3E}">
        <p14:creationId xmlns:p14="http://schemas.microsoft.com/office/powerpoint/2010/main" val="3177842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spect="1" noChangeArrowheads="1"/>
          </p:cNvSpPr>
          <p:nvPr>
            <p:ph type="title"/>
          </p:nvPr>
        </p:nvSpPr>
        <p:spPr/>
        <p:txBody>
          <a:bodyPr/>
          <a:lstStyle/>
          <a:p>
            <a:pPr eaLnBrk="1" hangingPunct="1"/>
            <a:r>
              <a:rPr lang="en-US" smtClean="0"/>
              <a:t>ICS Management:  Span of Control</a:t>
            </a:r>
          </a:p>
        </p:txBody>
      </p:sp>
      <p:sp>
        <p:nvSpPr>
          <p:cNvPr id="29699" name="Content Placeholder 4"/>
          <p:cNvSpPr>
            <a:spLocks noGrp="1"/>
          </p:cNvSpPr>
          <p:nvPr>
            <p:ph idx="1"/>
          </p:nvPr>
        </p:nvSpPr>
        <p:spPr>
          <a:xfrm>
            <a:off x="457200" y="1068388"/>
            <a:ext cx="4470400" cy="4646612"/>
          </a:xfrm>
        </p:spPr>
        <p:txBody>
          <a:bodyPr/>
          <a:lstStyle/>
          <a:p>
            <a:pPr eaLnBrk="1" hangingPunct="1">
              <a:spcBef>
                <a:spcPct val="30000"/>
              </a:spcBef>
            </a:pPr>
            <a:r>
              <a:rPr lang="en-US" dirty="0" smtClean="0"/>
              <a:t>ICS span of control for any supervisor:</a:t>
            </a:r>
          </a:p>
          <a:p>
            <a:pPr marL="463550" lvl="1" indent="-349250" eaLnBrk="1" hangingPunct="1">
              <a:spcBef>
                <a:spcPct val="30000"/>
              </a:spcBef>
              <a:tabLst/>
            </a:pPr>
            <a:r>
              <a:rPr lang="en-US" dirty="0" smtClean="0"/>
              <a:t>Is between 3 and 7 subordinates.</a:t>
            </a:r>
          </a:p>
          <a:p>
            <a:pPr marL="463550" lvl="1" indent="-349250" eaLnBrk="1" hangingPunct="1">
              <a:spcBef>
                <a:spcPct val="30000"/>
              </a:spcBef>
              <a:tabLst/>
            </a:pPr>
            <a:r>
              <a:rPr lang="en-US" dirty="0" smtClean="0"/>
              <a:t>Optimally does not exceed 5 subordinates.</a:t>
            </a:r>
          </a:p>
          <a:p>
            <a:pPr eaLnBrk="1" hangingPunct="1">
              <a:spcBef>
                <a:spcPct val="30000"/>
              </a:spcBef>
            </a:pPr>
            <a:endParaRPr lang="en-US" dirty="0" smtClean="0">
              <a:solidFill>
                <a:srgbClr val="25387D"/>
              </a:solidFill>
            </a:endParaRPr>
          </a:p>
          <a:p>
            <a:pPr eaLnBrk="1" hangingPunct="1"/>
            <a:endParaRPr lang="en-US" dirty="0" smtClean="0"/>
          </a:p>
        </p:txBody>
      </p:sp>
      <p:pic>
        <p:nvPicPr>
          <p:cNvPr id="29700" name="Picture 2" descr="Images:&#10;&#10;No. 1 - Span of control with one supervisor at the top and three subordinates below.&#10;&#10;No. 2 - Span of control with one supervisor at the top and seven subordinates below.&#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0475" y="1173163"/>
            <a:ext cx="3548063"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933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4681538" y="2720975"/>
            <a:ext cx="4325937" cy="1474788"/>
          </a:xfrm>
          <a:prstGeom prst="rect">
            <a:avLst/>
          </a:prstGeom>
          <a:noFill/>
          <a:ln w="38100">
            <a:solidFill>
              <a:srgbClr val="CC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z="2600">
              <a:solidFill>
                <a:srgbClr val="000000"/>
              </a:solidFill>
              <a:latin typeface="Tahoma" pitchFamily="34" charset="0"/>
            </a:endParaRPr>
          </a:p>
        </p:txBody>
      </p:sp>
      <p:sp>
        <p:nvSpPr>
          <p:cNvPr id="8195" name="Rectangle 5"/>
          <p:cNvSpPr>
            <a:spLocks noGrp="1" noChangeAspect="1" noChangeArrowheads="1"/>
          </p:cNvSpPr>
          <p:nvPr>
            <p:ph type="title"/>
          </p:nvPr>
        </p:nvSpPr>
        <p:spPr>
          <a:noFill/>
        </p:spPr>
        <p:txBody>
          <a:bodyPr/>
          <a:lstStyle/>
          <a:p>
            <a:pPr eaLnBrk="1" hangingPunct="1"/>
            <a:r>
              <a:rPr lang="en-US" smtClean="0"/>
              <a:t>Unified Command</a:t>
            </a:r>
          </a:p>
        </p:txBody>
      </p:sp>
      <p:sp>
        <p:nvSpPr>
          <p:cNvPr id="8196" name="Rectangle 6"/>
          <p:cNvSpPr>
            <a:spLocks noGrp="1" noChangeArrowheads="1"/>
          </p:cNvSpPr>
          <p:nvPr>
            <p:ph idx="1"/>
          </p:nvPr>
        </p:nvSpPr>
        <p:spPr>
          <a:xfrm>
            <a:off x="419100" y="1042988"/>
            <a:ext cx="3987800" cy="4646612"/>
          </a:xfrm>
        </p:spPr>
        <p:txBody>
          <a:bodyPr/>
          <a:lstStyle/>
          <a:p>
            <a:pPr eaLnBrk="1" hangingPunct="1"/>
            <a:r>
              <a:rPr lang="en-US" smtClean="0"/>
              <a:t>The Unified Command organization consists of the Incident Commanders from the various jurisdictions or organizations operating together to form a single command structure. </a:t>
            </a:r>
          </a:p>
        </p:txBody>
      </p:sp>
      <p:sp>
        <p:nvSpPr>
          <p:cNvPr id="8197" name="AutoShape 13"/>
          <p:cNvSpPr>
            <a:spLocks noChangeArrowheads="1"/>
          </p:cNvSpPr>
          <p:nvPr/>
        </p:nvSpPr>
        <p:spPr bwMode="auto">
          <a:xfrm>
            <a:off x="5151438" y="2524125"/>
            <a:ext cx="481012" cy="363538"/>
          </a:xfrm>
          <a:prstGeom prst="downArrow">
            <a:avLst>
              <a:gd name="adj1" fmla="val 50000"/>
              <a:gd name="adj2" fmla="val 25000"/>
            </a:avLst>
          </a:prstGeom>
          <a:solidFill>
            <a:srgbClr val="CC0000"/>
          </a:solidFill>
          <a:ln w="9525">
            <a:solidFill>
              <a:srgbClr val="000000"/>
            </a:solidFill>
            <a:miter lim="800000"/>
            <a:headEnd/>
            <a:tailEnd/>
          </a:ln>
        </p:spPr>
        <p:txBody>
          <a:bodyPr/>
          <a:lstStyle/>
          <a:p>
            <a:pPr fontAlgn="base">
              <a:spcBef>
                <a:spcPct val="0"/>
              </a:spcBef>
              <a:spcAft>
                <a:spcPct val="0"/>
              </a:spcAft>
            </a:pPr>
            <a:endParaRPr lang="en-US" sz="2600">
              <a:solidFill>
                <a:srgbClr val="000000"/>
              </a:solidFill>
              <a:latin typeface="Tahoma" pitchFamily="34" charset="0"/>
            </a:endParaRPr>
          </a:p>
        </p:txBody>
      </p:sp>
      <p:sp>
        <p:nvSpPr>
          <p:cNvPr id="8198" name="AutoShape 14"/>
          <p:cNvSpPr>
            <a:spLocks noChangeArrowheads="1"/>
          </p:cNvSpPr>
          <p:nvPr/>
        </p:nvSpPr>
        <p:spPr bwMode="auto">
          <a:xfrm>
            <a:off x="6600825" y="2486025"/>
            <a:ext cx="465138" cy="395288"/>
          </a:xfrm>
          <a:prstGeom prst="downArrow">
            <a:avLst>
              <a:gd name="adj1" fmla="val 50000"/>
              <a:gd name="adj2" fmla="val 25000"/>
            </a:avLst>
          </a:prstGeom>
          <a:solidFill>
            <a:srgbClr val="CC0000"/>
          </a:solidFill>
          <a:ln w="9525">
            <a:solidFill>
              <a:srgbClr val="000000"/>
            </a:solidFill>
            <a:miter lim="800000"/>
            <a:headEnd/>
            <a:tailEnd/>
          </a:ln>
        </p:spPr>
        <p:txBody>
          <a:bodyPr/>
          <a:lstStyle/>
          <a:p>
            <a:pPr fontAlgn="base">
              <a:spcBef>
                <a:spcPct val="0"/>
              </a:spcBef>
              <a:spcAft>
                <a:spcPct val="0"/>
              </a:spcAft>
            </a:pPr>
            <a:endParaRPr lang="en-US" sz="2600" b="1">
              <a:solidFill>
                <a:srgbClr val="FFFFFF"/>
              </a:solidFill>
              <a:latin typeface="Tahoma" pitchFamily="34" charset="0"/>
            </a:endParaRPr>
          </a:p>
        </p:txBody>
      </p:sp>
      <p:sp>
        <p:nvSpPr>
          <p:cNvPr id="8199" name="AutoShape 15"/>
          <p:cNvSpPr>
            <a:spLocks noChangeArrowheads="1"/>
          </p:cNvSpPr>
          <p:nvPr/>
        </p:nvSpPr>
        <p:spPr bwMode="auto">
          <a:xfrm>
            <a:off x="7975600" y="2493963"/>
            <a:ext cx="436563" cy="393700"/>
          </a:xfrm>
          <a:prstGeom prst="downArrow">
            <a:avLst>
              <a:gd name="adj1" fmla="val 50000"/>
              <a:gd name="adj2" fmla="val 25000"/>
            </a:avLst>
          </a:prstGeom>
          <a:solidFill>
            <a:srgbClr val="CC0000"/>
          </a:solidFill>
          <a:ln w="9525">
            <a:solidFill>
              <a:srgbClr val="000000"/>
            </a:solidFill>
            <a:miter lim="800000"/>
            <a:headEnd/>
            <a:tailEnd/>
          </a:ln>
        </p:spPr>
        <p:txBody>
          <a:bodyPr/>
          <a:lstStyle/>
          <a:p>
            <a:pPr fontAlgn="base">
              <a:spcBef>
                <a:spcPct val="0"/>
              </a:spcBef>
              <a:spcAft>
                <a:spcPct val="0"/>
              </a:spcAft>
            </a:pPr>
            <a:endParaRPr lang="en-US" sz="2600">
              <a:solidFill>
                <a:srgbClr val="000000"/>
              </a:solidFill>
              <a:latin typeface="Tahoma" pitchFamily="34" charset="0"/>
            </a:endParaRPr>
          </a:p>
        </p:txBody>
      </p:sp>
      <p:grpSp>
        <p:nvGrpSpPr>
          <p:cNvPr id="8200" name="Group 16" descr="Image:  Two  rows of photos and text&#10;&#10;Row 1:  Responders in action.   Fireman attaching a fire hose to the fire truck; policemen at a incident scene and HazMat workers having chemical residue rinsed off.&#10;&#10;Row 2:  Fire and Rescue Incident Commander; Local Law Enforcement Incident Commander; and HazMat Incident Commander"/>
          <p:cNvGrpSpPr>
            <a:grpSpLocks/>
          </p:cNvGrpSpPr>
          <p:nvPr/>
        </p:nvGrpSpPr>
        <p:grpSpPr bwMode="auto">
          <a:xfrm>
            <a:off x="4779963" y="1284288"/>
            <a:ext cx="4187825" cy="3960812"/>
            <a:chOff x="4779963" y="1284288"/>
            <a:chExt cx="4187825" cy="3960812"/>
          </a:xfrm>
        </p:grpSpPr>
        <p:pic>
          <p:nvPicPr>
            <p:cNvPr id="8201" name="Picture 16" descr="86538697.jpg"/>
            <p:cNvPicPr>
              <a:picLocks noChangeAspect="1"/>
            </p:cNvPicPr>
            <p:nvPr/>
          </p:nvPicPr>
          <p:blipFill>
            <a:blip r:embed="rId3">
              <a:extLst>
                <a:ext uri="{28A0092B-C50C-407E-A947-70E740481C1C}">
                  <a14:useLocalDpi xmlns:a14="http://schemas.microsoft.com/office/drawing/2010/main" val="0"/>
                </a:ext>
              </a:extLst>
            </a:blip>
            <a:srcRect l="1683" t="-169" r="24757" b="44720"/>
            <a:stretch>
              <a:fillRect/>
            </a:stretch>
          </p:blipFill>
          <p:spPr bwMode="auto">
            <a:xfrm>
              <a:off x="6232525" y="2803525"/>
              <a:ext cx="1306513" cy="1322388"/>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8202" name="Picture 7" descr="L06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2825" y="2803525"/>
              <a:ext cx="1311275" cy="1311275"/>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8203"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37463" y="2808288"/>
              <a:ext cx="1308100" cy="1300162"/>
            </a:xfrm>
            <a:prstGeom prst="rect">
              <a:avLst/>
            </a:prstGeom>
            <a:noFill/>
            <a:ln w="28575">
              <a:solidFill>
                <a:srgbClr val="00B050"/>
              </a:solidFill>
              <a:miter lim="800000"/>
              <a:headEnd/>
              <a:tailEnd/>
            </a:ln>
            <a:extLst>
              <a:ext uri="{909E8E84-426E-40DD-AFC4-6F175D3DCCD1}">
                <a14:hiddenFill xmlns:a14="http://schemas.microsoft.com/office/drawing/2010/main">
                  <a:solidFill>
                    <a:srgbClr val="FFFFFF"/>
                  </a:solidFill>
                </a14:hiddenFill>
              </a:ext>
            </a:extLst>
          </p:spPr>
        </p:pic>
        <p:sp>
          <p:nvSpPr>
            <p:cNvPr id="8204" name="Text Box 10"/>
            <p:cNvSpPr txBox="1">
              <a:spLocks noChangeArrowheads="1"/>
            </p:cNvSpPr>
            <p:nvPr/>
          </p:nvSpPr>
          <p:spPr bwMode="auto">
            <a:xfrm>
              <a:off x="4779963" y="4251325"/>
              <a:ext cx="1347787"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ahoma" pitchFamily="34" charset="0"/>
                  <a:cs typeface="Arial" charset="0"/>
                </a:defRPr>
              </a:lvl1pPr>
              <a:lvl2pPr marL="742950" indent="-285750" eaLnBrk="0" hangingPunct="0">
                <a:defRPr sz="2600">
                  <a:solidFill>
                    <a:schemeClr val="tx1"/>
                  </a:solidFill>
                  <a:latin typeface="Tahoma" pitchFamily="34" charset="0"/>
                  <a:cs typeface="Arial" charset="0"/>
                </a:defRPr>
              </a:lvl2pPr>
              <a:lvl3pPr marL="1143000" indent="-228600" eaLnBrk="0" hangingPunct="0">
                <a:defRPr sz="2600">
                  <a:solidFill>
                    <a:schemeClr val="tx1"/>
                  </a:solidFill>
                  <a:latin typeface="Tahoma" pitchFamily="34" charset="0"/>
                  <a:cs typeface="Arial" charset="0"/>
                </a:defRPr>
              </a:lvl3pPr>
              <a:lvl4pPr marL="1600200" indent="-228600" eaLnBrk="0" hangingPunct="0">
                <a:defRPr sz="2600">
                  <a:solidFill>
                    <a:schemeClr val="tx1"/>
                  </a:solidFill>
                  <a:latin typeface="Tahoma" pitchFamily="34" charset="0"/>
                  <a:cs typeface="Arial" charset="0"/>
                </a:defRPr>
              </a:lvl4pPr>
              <a:lvl5pPr marL="2057400" indent="-228600" eaLnBrk="0" hangingPunct="0">
                <a:defRPr sz="2600">
                  <a:solidFill>
                    <a:schemeClr val="tx1"/>
                  </a:solidFill>
                  <a:latin typeface="Tahoma" pitchFamily="34" charset="0"/>
                  <a:cs typeface="Arial" charset="0"/>
                </a:defRPr>
              </a:lvl5pPr>
              <a:lvl6pPr marL="2514600" indent="-228600" eaLnBrk="0" fontAlgn="base" hangingPunct="0">
                <a:spcBef>
                  <a:spcPct val="0"/>
                </a:spcBef>
                <a:spcAft>
                  <a:spcPct val="0"/>
                </a:spcAft>
                <a:defRPr sz="2600">
                  <a:solidFill>
                    <a:schemeClr val="tx1"/>
                  </a:solidFill>
                  <a:latin typeface="Tahoma" pitchFamily="34" charset="0"/>
                  <a:cs typeface="Arial" charset="0"/>
                </a:defRPr>
              </a:lvl6pPr>
              <a:lvl7pPr marL="2971800" indent="-228600" eaLnBrk="0" fontAlgn="base" hangingPunct="0">
                <a:spcBef>
                  <a:spcPct val="0"/>
                </a:spcBef>
                <a:spcAft>
                  <a:spcPct val="0"/>
                </a:spcAft>
                <a:defRPr sz="2600">
                  <a:solidFill>
                    <a:schemeClr val="tx1"/>
                  </a:solidFill>
                  <a:latin typeface="Tahoma" pitchFamily="34" charset="0"/>
                  <a:cs typeface="Arial" charset="0"/>
                </a:defRPr>
              </a:lvl7pPr>
              <a:lvl8pPr marL="3429000" indent="-228600" eaLnBrk="0" fontAlgn="base" hangingPunct="0">
                <a:spcBef>
                  <a:spcPct val="0"/>
                </a:spcBef>
                <a:spcAft>
                  <a:spcPct val="0"/>
                </a:spcAft>
                <a:defRPr sz="2600">
                  <a:solidFill>
                    <a:schemeClr val="tx1"/>
                  </a:solidFill>
                  <a:latin typeface="Tahoma" pitchFamily="34" charset="0"/>
                  <a:cs typeface="Arial" charset="0"/>
                </a:defRPr>
              </a:lvl8pPr>
              <a:lvl9pPr marL="3886200" indent="-228600" eaLnBrk="0" fontAlgn="base" hangingPunct="0">
                <a:spcBef>
                  <a:spcPct val="0"/>
                </a:spcBef>
                <a:spcAft>
                  <a:spcPct val="0"/>
                </a:spcAft>
                <a:defRPr sz="2600">
                  <a:solidFill>
                    <a:schemeClr val="tx1"/>
                  </a:solidFill>
                  <a:latin typeface="Tahoma" pitchFamily="34" charset="0"/>
                  <a:cs typeface="Arial" charset="0"/>
                </a:defRPr>
              </a:lvl9pPr>
            </a:lstStyle>
            <a:p>
              <a:pPr algn="ctr" fontAlgn="base">
                <a:spcBef>
                  <a:spcPct val="0"/>
                </a:spcBef>
                <a:spcAft>
                  <a:spcPct val="0"/>
                </a:spcAft>
              </a:pPr>
              <a:r>
                <a:rPr lang="en-US" sz="1400" b="1">
                  <a:solidFill>
                    <a:srgbClr val="25387D"/>
                  </a:solidFill>
                  <a:latin typeface="Arial" charset="0"/>
                </a:rPr>
                <a:t>Fire &amp; Rescue Incident Commander</a:t>
              </a:r>
            </a:p>
          </p:txBody>
        </p:sp>
        <p:sp>
          <p:nvSpPr>
            <p:cNvPr id="8205" name="Text Box 11"/>
            <p:cNvSpPr txBox="1">
              <a:spLocks noChangeArrowheads="1"/>
            </p:cNvSpPr>
            <p:nvPr/>
          </p:nvSpPr>
          <p:spPr bwMode="auto">
            <a:xfrm>
              <a:off x="6246813" y="4252913"/>
              <a:ext cx="1296987"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ahoma" pitchFamily="34" charset="0"/>
                  <a:cs typeface="Arial" charset="0"/>
                </a:defRPr>
              </a:lvl1pPr>
              <a:lvl2pPr marL="742950" indent="-285750" eaLnBrk="0" hangingPunct="0">
                <a:defRPr sz="2600">
                  <a:solidFill>
                    <a:schemeClr val="tx1"/>
                  </a:solidFill>
                  <a:latin typeface="Tahoma" pitchFamily="34" charset="0"/>
                  <a:cs typeface="Arial" charset="0"/>
                </a:defRPr>
              </a:lvl2pPr>
              <a:lvl3pPr marL="1143000" indent="-228600" eaLnBrk="0" hangingPunct="0">
                <a:defRPr sz="2600">
                  <a:solidFill>
                    <a:schemeClr val="tx1"/>
                  </a:solidFill>
                  <a:latin typeface="Tahoma" pitchFamily="34" charset="0"/>
                  <a:cs typeface="Arial" charset="0"/>
                </a:defRPr>
              </a:lvl3pPr>
              <a:lvl4pPr marL="1600200" indent="-228600" eaLnBrk="0" hangingPunct="0">
                <a:defRPr sz="2600">
                  <a:solidFill>
                    <a:schemeClr val="tx1"/>
                  </a:solidFill>
                  <a:latin typeface="Tahoma" pitchFamily="34" charset="0"/>
                  <a:cs typeface="Arial" charset="0"/>
                </a:defRPr>
              </a:lvl4pPr>
              <a:lvl5pPr marL="2057400" indent="-228600" eaLnBrk="0" hangingPunct="0">
                <a:defRPr sz="2600">
                  <a:solidFill>
                    <a:schemeClr val="tx1"/>
                  </a:solidFill>
                  <a:latin typeface="Tahoma" pitchFamily="34" charset="0"/>
                  <a:cs typeface="Arial" charset="0"/>
                </a:defRPr>
              </a:lvl5pPr>
              <a:lvl6pPr marL="2514600" indent="-228600" eaLnBrk="0" fontAlgn="base" hangingPunct="0">
                <a:spcBef>
                  <a:spcPct val="0"/>
                </a:spcBef>
                <a:spcAft>
                  <a:spcPct val="0"/>
                </a:spcAft>
                <a:defRPr sz="2600">
                  <a:solidFill>
                    <a:schemeClr val="tx1"/>
                  </a:solidFill>
                  <a:latin typeface="Tahoma" pitchFamily="34" charset="0"/>
                  <a:cs typeface="Arial" charset="0"/>
                </a:defRPr>
              </a:lvl6pPr>
              <a:lvl7pPr marL="2971800" indent="-228600" eaLnBrk="0" fontAlgn="base" hangingPunct="0">
                <a:spcBef>
                  <a:spcPct val="0"/>
                </a:spcBef>
                <a:spcAft>
                  <a:spcPct val="0"/>
                </a:spcAft>
                <a:defRPr sz="2600">
                  <a:solidFill>
                    <a:schemeClr val="tx1"/>
                  </a:solidFill>
                  <a:latin typeface="Tahoma" pitchFamily="34" charset="0"/>
                  <a:cs typeface="Arial" charset="0"/>
                </a:defRPr>
              </a:lvl7pPr>
              <a:lvl8pPr marL="3429000" indent="-228600" eaLnBrk="0" fontAlgn="base" hangingPunct="0">
                <a:spcBef>
                  <a:spcPct val="0"/>
                </a:spcBef>
                <a:spcAft>
                  <a:spcPct val="0"/>
                </a:spcAft>
                <a:defRPr sz="2600">
                  <a:solidFill>
                    <a:schemeClr val="tx1"/>
                  </a:solidFill>
                  <a:latin typeface="Tahoma" pitchFamily="34" charset="0"/>
                  <a:cs typeface="Arial" charset="0"/>
                </a:defRPr>
              </a:lvl8pPr>
              <a:lvl9pPr marL="3886200" indent="-228600" eaLnBrk="0" fontAlgn="base" hangingPunct="0">
                <a:spcBef>
                  <a:spcPct val="0"/>
                </a:spcBef>
                <a:spcAft>
                  <a:spcPct val="0"/>
                </a:spcAft>
                <a:defRPr sz="2600">
                  <a:solidFill>
                    <a:schemeClr val="tx1"/>
                  </a:solidFill>
                  <a:latin typeface="Tahoma" pitchFamily="34" charset="0"/>
                  <a:cs typeface="Arial" charset="0"/>
                </a:defRPr>
              </a:lvl9pPr>
            </a:lstStyle>
            <a:p>
              <a:pPr algn="ctr" fontAlgn="base">
                <a:spcBef>
                  <a:spcPct val="0"/>
                </a:spcBef>
                <a:spcAft>
                  <a:spcPct val="0"/>
                </a:spcAft>
              </a:pPr>
              <a:r>
                <a:rPr lang="en-US" sz="1400" b="1">
                  <a:solidFill>
                    <a:srgbClr val="25387D"/>
                  </a:solidFill>
                  <a:latin typeface="Arial" charset="0"/>
                </a:rPr>
                <a:t>Local Law Enforcement Incident </a:t>
              </a:r>
              <a:br>
                <a:rPr lang="en-US" sz="1400" b="1">
                  <a:solidFill>
                    <a:srgbClr val="25387D"/>
                  </a:solidFill>
                  <a:latin typeface="Arial" charset="0"/>
                </a:rPr>
              </a:br>
              <a:r>
                <a:rPr lang="en-US" sz="1400" b="1">
                  <a:solidFill>
                    <a:srgbClr val="25387D"/>
                  </a:solidFill>
                  <a:latin typeface="Arial" charset="0"/>
                </a:rPr>
                <a:t>Commander</a:t>
              </a:r>
            </a:p>
          </p:txBody>
        </p:sp>
        <p:sp>
          <p:nvSpPr>
            <p:cNvPr id="8206" name="Text Box 12"/>
            <p:cNvSpPr txBox="1">
              <a:spLocks noChangeArrowheads="1"/>
            </p:cNvSpPr>
            <p:nvPr/>
          </p:nvSpPr>
          <p:spPr bwMode="auto">
            <a:xfrm>
              <a:off x="7597775" y="4281488"/>
              <a:ext cx="1236663"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ahoma" pitchFamily="34" charset="0"/>
                  <a:cs typeface="Arial" charset="0"/>
                </a:defRPr>
              </a:lvl1pPr>
              <a:lvl2pPr marL="742950" indent="-285750" eaLnBrk="0" hangingPunct="0">
                <a:defRPr sz="2600">
                  <a:solidFill>
                    <a:schemeClr val="tx1"/>
                  </a:solidFill>
                  <a:latin typeface="Tahoma" pitchFamily="34" charset="0"/>
                  <a:cs typeface="Arial" charset="0"/>
                </a:defRPr>
              </a:lvl2pPr>
              <a:lvl3pPr marL="1143000" indent="-228600" eaLnBrk="0" hangingPunct="0">
                <a:defRPr sz="2600">
                  <a:solidFill>
                    <a:schemeClr val="tx1"/>
                  </a:solidFill>
                  <a:latin typeface="Tahoma" pitchFamily="34" charset="0"/>
                  <a:cs typeface="Arial" charset="0"/>
                </a:defRPr>
              </a:lvl3pPr>
              <a:lvl4pPr marL="1600200" indent="-228600" eaLnBrk="0" hangingPunct="0">
                <a:defRPr sz="2600">
                  <a:solidFill>
                    <a:schemeClr val="tx1"/>
                  </a:solidFill>
                  <a:latin typeface="Tahoma" pitchFamily="34" charset="0"/>
                  <a:cs typeface="Arial" charset="0"/>
                </a:defRPr>
              </a:lvl4pPr>
              <a:lvl5pPr marL="2057400" indent="-228600" eaLnBrk="0" hangingPunct="0">
                <a:defRPr sz="2600">
                  <a:solidFill>
                    <a:schemeClr val="tx1"/>
                  </a:solidFill>
                  <a:latin typeface="Tahoma" pitchFamily="34" charset="0"/>
                  <a:cs typeface="Arial" charset="0"/>
                </a:defRPr>
              </a:lvl5pPr>
              <a:lvl6pPr marL="2514600" indent="-228600" eaLnBrk="0" fontAlgn="base" hangingPunct="0">
                <a:spcBef>
                  <a:spcPct val="0"/>
                </a:spcBef>
                <a:spcAft>
                  <a:spcPct val="0"/>
                </a:spcAft>
                <a:defRPr sz="2600">
                  <a:solidFill>
                    <a:schemeClr val="tx1"/>
                  </a:solidFill>
                  <a:latin typeface="Tahoma" pitchFamily="34" charset="0"/>
                  <a:cs typeface="Arial" charset="0"/>
                </a:defRPr>
              </a:lvl6pPr>
              <a:lvl7pPr marL="2971800" indent="-228600" eaLnBrk="0" fontAlgn="base" hangingPunct="0">
                <a:spcBef>
                  <a:spcPct val="0"/>
                </a:spcBef>
                <a:spcAft>
                  <a:spcPct val="0"/>
                </a:spcAft>
                <a:defRPr sz="2600">
                  <a:solidFill>
                    <a:schemeClr val="tx1"/>
                  </a:solidFill>
                  <a:latin typeface="Tahoma" pitchFamily="34" charset="0"/>
                  <a:cs typeface="Arial" charset="0"/>
                </a:defRPr>
              </a:lvl7pPr>
              <a:lvl8pPr marL="3429000" indent="-228600" eaLnBrk="0" fontAlgn="base" hangingPunct="0">
                <a:spcBef>
                  <a:spcPct val="0"/>
                </a:spcBef>
                <a:spcAft>
                  <a:spcPct val="0"/>
                </a:spcAft>
                <a:defRPr sz="2600">
                  <a:solidFill>
                    <a:schemeClr val="tx1"/>
                  </a:solidFill>
                  <a:latin typeface="Tahoma" pitchFamily="34" charset="0"/>
                  <a:cs typeface="Arial" charset="0"/>
                </a:defRPr>
              </a:lvl8pPr>
              <a:lvl9pPr marL="3886200" indent="-228600" eaLnBrk="0" fontAlgn="base" hangingPunct="0">
                <a:spcBef>
                  <a:spcPct val="0"/>
                </a:spcBef>
                <a:spcAft>
                  <a:spcPct val="0"/>
                </a:spcAft>
                <a:defRPr sz="2600">
                  <a:solidFill>
                    <a:schemeClr val="tx1"/>
                  </a:solidFill>
                  <a:latin typeface="Tahoma" pitchFamily="34" charset="0"/>
                  <a:cs typeface="Arial" charset="0"/>
                </a:defRPr>
              </a:lvl9pPr>
            </a:lstStyle>
            <a:p>
              <a:pPr algn="ctr" fontAlgn="base">
                <a:spcBef>
                  <a:spcPct val="0"/>
                </a:spcBef>
                <a:spcAft>
                  <a:spcPct val="0"/>
                </a:spcAft>
              </a:pPr>
              <a:r>
                <a:rPr lang="en-US" sz="1400" b="1">
                  <a:solidFill>
                    <a:srgbClr val="25387D"/>
                  </a:solidFill>
                  <a:latin typeface="Arial" charset="0"/>
                </a:rPr>
                <a:t>HazMat</a:t>
              </a:r>
              <a:br>
                <a:rPr lang="en-US" sz="1400" b="1">
                  <a:solidFill>
                    <a:srgbClr val="25387D"/>
                  </a:solidFill>
                  <a:latin typeface="Arial" charset="0"/>
                </a:rPr>
              </a:br>
              <a:r>
                <a:rPr lang="en-US" sz="1400" b="1">
                  <a:solidFill>
                    <a:srgbClr val="25387D"/>
                  </a:solidFill>
                  <a:latin typeface="Arial" charset="0"/>
                </a:rPr>
                <a:t>Incident</a:t>
              </a:r>
            </a:p>
            <a:p>
              <a:pPr algn="ctr" fontAlgn="base">
                <a:spcBef>
                  <a:spcPct val="0"/>
                </a:spcBef>
                <a:spcAft>
                  <a:spcPct val="0"/>
                </a:spcAft>
              </a:pPr>
              <a:r>
                <a:rPr lang="en-US" sz="1400" b="1">
                  <a:solidFill>
                    <a:srgbClr val="25387D"/>
                  </a:solidFill>
                  <a:latin typeface="Arial" charset="0"/>
                </a:rPr>
                <a:t>Commander</a:t>
              </a:r>
            </a:p>
          </p:txBody>
        </p:sp>
        <p:pic>
          <p:nvPicPr>
            <p:cNvPr id="8207" name="Picture 16" descr="L06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7588" y="1295400"/>
              <a:ext cx="1285875" cy="125730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8208" name="Picture 18" descr="L06e"/>
            <p:cNvPicPr>
              <a:picLocks noChangeAspect="1" noChangeArrowheads="1"/>
            </p:cNvPicPr>
            <p:nvPr/>
          </p:nvPicPr>
          <p:blipFill>
            <a:blip r:embed="rId7">
              <a:lum contrast="6000"/>
              <a:extLst>
                <a:ext uri="{28A0092B-C50C-407E-A947-70E740481C1C}">
                  <a14:useLocalDpi xmlns:a14="http://schemas.microsoft.com/office/drawing/2010/main" val="0"/>
                </a:ext>
              </a:extLst>
            </a:blip>
            <a:srcRect/>
            <a:stretch>
              <a:fillRect/>
            </a:stretch>
          </p:blipFill>
          <p:spPr bwMode="auto">
            <a:xfrm>
              <a:off x="6226175" y="1284288"/>
              <a:ext cx="1306513" cy="1268412"/>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8209" name="Picture 15" descr="C:\Users\Matt Becklo\Desktop\Human Technology\IS-100\From FEMA Photo library\hazmat.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69213" y="1292225"/>
              <a:ext cx="1298575" cy="1271588"/>
            </a:xfrm>
            <a:prstGeom prst="rect">
              <a:avLst/>
            </a:prstGeom>
            <a:noFill/>
            <a:ln w="28575">
              <a:solidFill>
                <a:srgbClr val="00B050"/>
              </a:solidFill>
              <a:miter lim="800000"/>
              <a:headEnd/>
              <a:tailEnd/>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9623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spect="1" noChangeArrowheads="1"/>
          </p:cNvSpPr>
          <p:nvPr>
            <p:ph type="title"/>
          </p:nvPr>
        </p:nvSpPr>
        <p:spPr>
          <a:noFill/>
        </p:spPr>
        <p:txBody>
          <a:bodyPr/>
          <a:lstStyle/>
          <a:p>
            <a:pPr eaLnBrk="1" hangingPunct="1"/>
            <a:r>
              <a:rPr lang="en-US" smtClean="0"/>
              <a:t>Unified Command Benefits</a:t>
            </a:r>
          </a:p>
        </p:txBody>
      </p:sp>
      <p:sp>
        <p:nvSpPr>
          <p:cNvPr id="9219" name="Rectangle 5"/>
          <p:cNvSpPr>
            <a:spLocks noGrp="1" noChangeArrowheads="1"/>
          </p:cNvSpPr>
          <p:nvPr>
            <p:ph idx="1"/>
          </p:nvPr>
        </p:nvSpPr>
        <p:spPr>
          <a:xfrm>
            <a:off x="457200" y="1068388"/>
            <a:ext cx="6496050" cy="4646612"/>
          </a:xfrm>
        </p:spPr>
        <p:txBody>
          <a:bodyPr/>
          <a:lstStyle/>
          <a:p>
            <a:pPr lvl="1" eaLnBrk="1" hangingPunct="1"/>
            <a:r>
              <a:rPr lang="en-US" smtClean="0"/>
              <a:t>A shared understanding of priorities and restrictions.</a:t>
            </a:r>
          </a:p>
          <a:p>
            <a:pPr lvl="1" eaLnBrk="1" hangingPunct="1"/>
            <a:r>
              <a:rPr lang="en-US" smtClean="0"/>
              <a:t>A single set of incident objectives.</a:t>
            </a:r>
          </a:p>
          <a:p>
            <a:pPr lvl="1" eaLnBrk="1" hangingPunct="1"/>
            <a:r>
              <a:rPr lang="en-US" smtClean="0"/>
              <a:t>Collaborative strategies.</a:t>
            </a:r>
          </a:p>
          <a:p>
            <a:pPr lvl="1" eaLnBrk="1" hangingPunct="1"/>
            <a:r>
              <a:rPr lang="en-US" smtClean="0"/>
              <a:t>Improved internal and external </a:t>
            </a:r>
            <a:br>
              <a:rPr lang="en-US" smtClean="0"/>
            </a:br>
            <a:r>
              <a:rPr lang="en-US" smtClean="0"/>
              <a:t>information flow.</a:t>
            </a:r>
          </a:p>
          <a:p>
            <a:pPr lvl="1" eaLnBrk="1" hangingPunct="1"/>
            <a:r>
              <a:rPr lang="en-US" smtClean="0"/>
              <a:t>Less duplication of efforts.</a:t>
            </a:r>
          </a:p>
          <a:p>
            <a:pPr lvl="1" eaLnBrk="1" hangingPunct="1"/>
            <a:r>
              <a:rPr lang="en-US" smtClean="0"/>
              <a:t>Better resource utilization. </a:t>
            </a:r>
          </a:p>
        </p:txBody>
      </p:sp>
      <p:grpSp>
        <p:nvGrpSpPr>
          <p:cNvPr id="9220" name="Group 7" descr="Images:   Responders in action.   Fireman attaching a fire hose to the fire truck; policemen at a incident scene; and HazMat workers having chemical residue rinsed off.&#10;"/>
          <p:cNvGrpSpPr>
            <a:grpSpLocks/>
          </p:cNvGrpSpPr>
          <p:nvPr/>
        </p:nvGrpSpPr>
        <p:grpSpPr bwMode="auto">
          <a:xfrm>
            <a:off x="7085013" y="1066800"/>
            <a:ext cx="1384300" cy="4408488"/>
            <a:chOff x="7085013" y="1066800"/>
            <a:chExt cx="1384300" cy="4408488"/>
          </a:xfrm>
        </p:grpSpPr>
        <p:pic>
          <p:nvPicPr>
            <p:cNvPr id="243718" name="Picture 6"/>
            <p:cNvPicPr>
              <a:picLocks noChangeAspect="1" noChangeArrowheads="1"/>
            </p:cNvPicPr>
            <p:nvPr/>
          </p:nvPicPr>
          <p:blipFill>
            <a:blip r:embed="rId2"/>
            <a:srcRect/>
            <a:stretch>
              <a:fillRect/>
            </a:stretch>
          </p:blipFill>
          <p:spPr bwMode="auto">
            <a:xfrm>
              <a:off x="7086600" y="1066800"/>
              <a:ext cx="1327150" cy="1371600"/>
            </a:xfrm>
            <a:prstGeom prst="rect">
              <a:avLst/>
            </a:prstGeom>
            <a:noFill/>
            <a:ln w="9525" algn="ctr">
              <a:solidFill>
                <a:srgbClr val="25387D"/>
              </a:solidFill>
              <a:miter lim="800000"/>
              <a:headEnd/>
              <a:tailEnd/>
            </a:ln>
            <a:effectLst>
              <a:outerShdw dist="35921" dir="2700000" algn="ctr" rotWithShape="0">
                <a:schemeClr val="bg2">
                  <a:alpha val="50000"/>
                </a:schemeClr>
              </a:outerShdw>
            </a:effectLst>
          </p:spPr>
        </p:pic>
        <p:pic>
          <p:nvPicPr>
            <p:cNvPr id="243719" name="Picture 7" descr="L06e"/>
            <p:cNvPicPr>
              <a:picLocks noChangeAspect="1" noChangeArrowheads="1"/>
            </p:cNvPicPr>
            <p:nvPr/>
          </p:nvPicPr>
          <p:blipFill>
            <a:blip r:embed="rId3"/>
            <a:srcRect/>
            <a:stretch>
              <a:fillRect/>
            </a:stretch>
          </p:blipFill>
          <p:spPr bwMode="auto">
            <a:xfrm>
              <a:off x="7086600" y="2590800"/>
              <a:ext cx="1371600" cy="1333500"/>
            </a:xfrm>
            <a:prstGeom prst="rect">
              <a:avLst/>
            </a:prstGeom>
            <a:noFill/>
            <a:ln w="9525" algn="ctr">
              <a:solidFill>
                <a:srgbClr val="25387D"/>
              </a:solidFill>
              <a:miter lim="800000"/>
              <a:headEnd/>
              <a:tailEnd/>
            </a:ln>
            <a:effectLst>
              <a:outerShdw dist="35921" dir="2700000" algn="ctr" rotWithShape="0">
                <a:schemeClr val="bg2">
                  <a:alpha val="50000"/>
                </a:schemeClr>
              </a:outerShdw>
            </a:effectLst>
          </p:spPr>
        </p:pic>
        <p:pic>
          <p:nvPicPr>
            <p:cNvPr id="7" name="Picture 15" descr="C:\Users\Matt Becklo\Desktop\Human Technology\IS-100\From FEMA Photo library\hazmat.jpg"/>
            <p:cNvPicPr>
              <a:picLocks noChangeAspect="1" noChangeArrowheads="1"/>
            </p:cNvPicPr>
            <p:nvPr/>
          </p:nvPicPr>
          <p:blipFill>
            <a:blip r:embed="rId4"/>
            <a:srcRect/>
            <a:stretch>
              <a:fillRect/>
            </a:stretch>
          </p:blipFill>
          <p:spPr bwMode="auto">
            <a:xfrm>
              <a:off x="7085013" y="4119563"/>
              <a:ext cx="1384300" cy="1355725"/>
            </a:xfrm>
            <a:prstGeom prst="rect">
              <a:avLst/>
            </a:prstGeom>
            <a:noFill/>
            <a:ln w="9525" algn="ctr">
              <a:solidFill>
                <a:srgbClr val="25387D"/>
              </a:solidFill>
              <a:miter lim="800000"/>
              <a:headEnd/>
              <a:tailEnd/>
            </a:ln>
            <a:effectLst>
              <a:outerShdw dist="35921" dir="2700000" algn="ctr" rotWithShape="0">
                <a:schemeClr val="bg2">
                  <a:alpha val="50000"/>
                </a:schemeClr>
              </a:outerShdw>
            </a:effectLst>
          </p:spPr>
        </p:pic>
      </p:grpSp>
    </p:spTree>
    <p:extLst>
      <p:ext uri="{BB962C8B-B14F-4D97-AF65-F5344CB8AC3E}">
        <p14:creationId xmlns:p14="http://schemas.microsoft.com/office/powerpoint/2010/main" val="687814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Firefighters Have Us On This One</a:t>
            </a:r>
            <a:endParaRPr lang="en-US" dirty="0"/>
          </a:p>
        </p:txBody>
      </p:sp>
      <p:sp>
        <p:nvSpPr>
          <p:cNvPr id="3" name="Content Placeholder 2"/>
          <p:cNvSpPr>
            <a:spLocks noGrp="1"/>
          </p:cNvSpPr>
          <p:nvPr>
            <p:ph idx="1"/>
          </p:nvPr>
        </p:nvSpPr>
        <p:spPr>
          <a:xfrm>
            <a:off x="1233487" y="1747996"/>
            <a:ext cx="7390180" cy="4073367"/>
          </a:xfrm>
        </p:spPr>
        <p:txBody>
          <a:bodyPr/>
          <a:lstStyle/>
          <a:p>
            <a:pPr marL="0" indent="0">
              <a:buNone/>
            </a:pPr>
            <a:endParaRPr lang="en-US" dirty="0"/>
          </a:p>
        </p:txBody>
      </p:sp>
      <p:pic>
        <p:nvPicPr>
          <p:cNvPr id="4098" name="Picture 2" descr="C:\Users\Greg.Weiss\AppData\Local\Microsoft\Windows\Temporary Internet Files\Content.IE5\W2PU9CH7\fireman_animation_by_rafdomingos-d3ddhfj[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524000"/>
            <a:ext cx="6429376" cy="4500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072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spect="1" noChangeArrowheads="1"/>
          </p:cNvSpPr>
          <p:nvPr>
            <p:ph type="title"/>
          </p:nvPr>
        </p:nvSpPr>
        <p:spPr/>
        <p:txBody>
          <a:bodyPr/>
          <a:lstStyle/>
          <a:p>
            <a:pPr eaLnBrk="1" hangingPunct="1"/>
            <a:r>
              <a:rPr lang="en-US" smtClean="0"/>
              <a:t>Unified Command Features</a:t>
            </a:r>
          </a:p>
        </p:txBody>
      </p:sp>
      <p:sp>
        <p:nvSpPr>
          <p:cNvPr id="10243" name="Rectangle 5"/>
          <p:cNvSpPr>
            <a:spLocks noGrp="1" noChangeArrowheads="1"/>
          </p:cNvSpPr>
          <p:nvPr>
            <p:ph idx="1"/>
          </p:nvPr>
        </p:nvSpPr>
        <p:spPr>
          <a:xfrm>
            <a:off x="3159125" y="1068388"/>
            <a:ext cx="5445125" cy="4646612"/>
          </a:xfrm>
        </p:spPr>
        <p:txBody>
          <a:bodyPr/>
          <a:lstStyle/>
          <a:p>
            <a:pPr lvl="1" eaLnBrk="1" hangingPunct="1"/>
            <a:r>
              <a:rPr lang="en-US" sz="2600" smtClean="0"/>
              <a:t>A single integrated incident organization</a:t>
            </a:r>
          </a:p>
          <a:p>
            <a:pPr lvl="1" eaLnBrk="1" hangingPunct="1"/>
            <a:r>
              <a:rPr lang="en-US" sz="2600" smtClean="0"/>
              <a:t>Co-located (shared) facilities</a:t>
            </a:r>
          </a:p>
          <a:p>
            <a:pPr lvl="1" eaLnBrk="1" hangingPunct="1"/>
            <a:r>
              <a:rPr lang="en-US" sz="2600" smtClean="0"/>
              <a:t>One set of incident objectives, single planning process, and Incident Action Plan</a:t>
            </a:r>
          </a:p>
          <a:p>
            <a:pPr lvl="1" eaLnBrk="1" hangingPunct="1"/>
            <a:r>
              <a:rPr lang="en-US" sz="2600" smtClean="0"/>
              <a:t>Integrated General Staff –    Only one Operations Section</a:t>
            </a:r>
          </a:p>
          <a:p>
            <a:pPr lvl="1" eaLnBrk="1" hangingPunct="1"/>
            <a:r>
              <a:rPr lang="en-US" sz="2600" smtClean="0"/>
              <a:t>Coordinated process for resource ordering</a:t>
            </a:r>
          </a:p>
        </p:txBody>
      </p:sp>
      <p:grpSp>
        <p:nvGrpSpPr>
          <p:cNvPr id="10244" name="Group 5" descr="Image:  Three staff members considering a new incident  organization chart."/>
          <p:cNvGrpSpPr>
            <a:grpSpLocks/>
          </p:cNvGrpSpPr>
          <p:nvPr/>
        </p:nvGrpSpPr>
        <p:grpSpPr bwMode="auto">
          <a:xfrm>
            <a:off x="579438" y="1241425"/>
            <a:ext cx="2281237" cy="3951288"/>
            <a:chOff x="579438" y="1241425"/>
            <a:chExt cx="2281237" cy="3951288"/>
          </a:xfrm>
        </p:grpSpPr>
        <p:pic>
          <p:nvPicPr>
            <p:cNvPr id="10253" name="Picture 13" descr="10678459"/>
            <p:cNvPicPr>
              <a:picLocks noChangeAspect="1" noChangeArrowheads="1"/>
            </p:cNvPicPr>
            <p:nvPr/>
          </p:nvPicPr>
          <p:blipFill>
            <a:blip r:embed="rId3"/>
            <a:srcRect/>
            <a:stretch>
              <a:fillRect/>
            </a:stretch>
          </p:blipFill>
          <p:spPr bwMode="auto">
            <a:xfrm>
              <a:off x="579438" y="1241425"/>
              <a:ext cx="1901825" cy="2857500"/>
            </a:xfrm>
            <a:prstGeom prst="rect">
              <a:avLst/>
            </a:prstGeom>
            <a:noFill/>
            <a:ln w="9525" algn="ctr">
              <a:solidFill>
                <a:srgbClr val="25387D"/>
              </a:solidFill>
              <a:miter lim="800000"/>
              <a:headEnd/>
              <a:tailEnd/>
            </a:ln>
            <a:effectLst>
              <a:outerShdw dist="35921" dir="2700000" algn="ctr" rotWithShape="0">
                <a:schemeClr val="bg2">
                  <a:alpha val="50000"/>
                </a:schemeClr>
              </a:outerShdw>
            </a:effectLst>
          </p:spPr>
        </p:pic>
        <p:pic>
          <p:nvPicPr>
            <p:cNvPr id="10251" name="Picture 11"/>
            <p:cNvPicPr>
              <a:picLocks noChangeAspect="1" noChangeArrowheads="1"/>
            </p:cNvPicPr>
            <p:nvPr/>
          </p:nvPicPr>
          <p:blipFill>
            <a:blip r:embed="rId4"/>
            <a:srcRect/>
            <a:stretch>
              <a:fillRect/>
            </a:stretch>
          </p:blipFill>
          <p:spPr bwMode="auto">
            <a:xfrm>
              <a:off x="758825" y="3792538"/>
              <a:ext cx="2101850" cy="1400175"/>
            </a:xfrm>
            <a:prstGeom prst="rect">
              <a:avLst/>
            </a:prstGeom>
            <a:noFill/>
            <a:ln w="9525" algn="ctr">
              <a:solidFill>
                <a:srgbClr val="25387D"/>
              </a:solidFill>
              <a:miter lim="800000"/>
              <a:headEnd/>
              <a:tailEnd/>
            </a:ln>
            <a:effectLst>
              <a:outerShdw dist="35921" dir="2700000" algn="ctr" rotWithShape="0">
                <a:schemeClr val="bg2">
                  <a:alpha val="50000"/>
                </a:schemeClr>
              </a:outerShdw>
            </a:effectLst>
          </p:spPr>
        </p:pic>
      </p:grpSp>
    </p:spTree>
    <p:extLst>
      <p:ext uri="{BB962C8B-B14F-4D97-AF65-F5344CB8AC3E}">
        <p14:creationId xmlns:p14="http://schemas.microsoft.com/office/powerpoint/2010/main" val="359474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p:txBody>
          <a:bodyPr/>
          <a:lstStyle/>
          <a:p>
            <a:r>
              <a:rPr lang="en-US" dirty="0" smtClean="0"/>
              <a:t>Possible Organization</a:t>
            </a:r>
          </a:p>
        </p:txBody>
      </p:sp>
      <p:graphicFrame>
        <p:nvGraphicFramePr>
          <p:cNvPr id="6" name="Diagram 5" descr="Unified Command&#10;&#10;  HazMat Incident      Law Enforcement      Public Works&#10;          Commander               Incident Commander   Incident Commander&#10;&#10;     Unified Incident Objectives&#10;&#10;&#10;&#10; Safety Officer&#10; Public Information Officer&#10; Liaison Officer&#10; Operations Section Chief&#10; Planning Section Chief&#10; Logistics Section Chief&#10; Finance/ Administration Section Chief"/>
          <p:cNvGraphicFramePr/>
          <p:nvPr>
            <p:extLst>
              <p:ext uri="{D42A27DB-BD31-4B8C-83A1-F6EECF244321}">
                <p14:modId xmlns:p14="http://schemas.microsoft.com/office/powerpoint/2010/main" val="1919043378"/>
              </p:ext>
            </p:extLst>
          </p:nvPr>
        </p:nvGraphicFramePr>
        <p:xfrm>
          <a:off x="870857" y="2811438"/>
          <a:ext cx="7779657" cy="28491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p:cNvGrpSpPr/>
          <p:nvPr/>
        </p:nvGrpSpPr>
        <p:grpSpPr>
          <a:xfrm>
            <a:off x="986974" y="1078133"/>
            <a:ext cx="7606779" cy="1603639"/>
            <a:chOff x="172877" y="383741"/>
            <a:chExt cx="7606779" cy="1603639"/>
          </a:xfrm>
          <a:scene3d>
            <a:camera prst="orthographicFront"/>
            <a:lightRig rig="flat" dir="t"/>
          </a:scene3d>
        </p:grpSpPr>
        <p:sp>
          <p:nvSpPr>
            <p:cNvPr id="7" name="Rectangle 6"/>
            <p:cNvSpPr/>
            <p:nvPr/>
          </p:nvSpPr>
          <p:spPr>
            <a:xfrm>
              <a:off x="172877" y="383741"/>
              <a:ext cx="7606779" cy="1603639"/>
            </a:xfrm>
            <a:prstGeom prst="rect">
              <a:avLst/>
            </a:prstGeom>
            <a:solidFill>
              <a:schemeClr val="bg1"/>
            </a:solidFill>
            <a:ln>
              <a:solidFill>
                <a:srgbClr val="000066"/>
              </a:solidFill>
            </a:ln>
            <a:sp3d prstMaterial="dkEdge">
              <a:bevelT w="8200" h="38100"/>
            </a:sp3d>
          </p:spPr>
          <p:style>
            <a:lnRef idx="0">
              <a:scrgbClr r="0" g="0" b="0"/>
            </a:lnRef>
            <a:fillRef idx="2">
              <a:scrgbClr r="0" g="0" b="0"/>
            </a:fillRef>
            <a:effectRef idx="1">
              <a:schemeClr val="accent5">
                <a:hueOff val="0"/>
                <a:satOff val="0"/>
                <a:lumOff val="0"/>
                <a:alphaOff val="0"/>
              </a:schemeClr>
            </a:effectRef>
            <a:fontRef idx="minor">
              <a:schemeClr val="dk1"/>
            </a:fontRef>
          </p:style>
        </p:sp>
        <p:sp>
          <p:nvSpPr>
            <p:cNvPr id="8" name="Rectangle 7" descr="Unified Command&#10;&#10;  HazMat Incident      Law Enforcement      Public Works&#10;          Commander               Incident Commander   Incident Commander&#10;&#10;     Unified Incident Objectives&#10;"/>
            <p:cNvSpPr/>
            <p:nvPr/>
          </p:nvSpPr>
          <p:spPr>
            <a:xfrm>
              <a:off x="172877" y="383741"/>
              <a:ext cx="7606779" cy="160363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6985" tIns="6985" rIns="6985" bIns="6985" numCol="1" spcCol="1270" anchor="ctr" anchorCtr="0">
              <a:noAutofit/>
            </a:bodyPr>
            <a:lstStyle/>
            <a:p>
              <a:pPr algn="ctr" defTabSz="488950" fontAlgn="base">
                <a:lnSpc>
                  <a:spcPct val="90000"/>
                </a:lnSpc>
                <a:spcBef>
                  <a:spcPct val="0"/>
                </a:spcBef>
                <a:spcAft>
                  <a:spcPct val="35000"/>
                </a:spcAft>
              </a:pPr>
              <a:endParaRPr lang="en-US" sz="1100" b="1" dirty="0" smtClean="0">
                <a:solidFill>
                  <a:srgbClr val="000000"/>
                </a:solidFill>
              </a:endParaRPr>
            </a:p>
            <a:p>
              <a:pPr algn="ctr" defTabSz="488950" fontAlgn="base">
                <a:lnSpc>
                  <a:spcPct val="90000"/>
                </a:lnSpc>
                <a:spcBef>
                  <a:spcPct val="0"/>
                </a:spcBef>
                <a:spcAft>
                  <a:spcPct val="35000"/>
                </a:spcAft>
              </a:pPr>
              <a:endParaRPr lang="en-US" sz="1200" b="1" dirty="0" smtClean="0">
                <a:solidFill>
                  <a:srgbClr val="000000"/>
                </a:solidFill>
              </a:endParaRPr>
            </a:p>
            <a:p>
              <a:pPr algn="ctr" defTabSz="488950" fontAlgn="base">
                <a:lnSpc>
                  <a:spcPct val="90000"/>
                </a:lnSpc>
                <a:spcBef>
                  <a:spcPct val="0"/>
                </a:spcBef>
                <a:spcAft>
                  <a:spcPct val="35000"/>
                </a:spcAft>
              </a:pPr>
              <a:endParaRPr lang="en-US" sz="1200" b="1" dirty="0" smtClean="0">
                <a:solidFill>
                  <a:srgbClr val="000000"/>
                </a:solidFill>
              </a:endParaRPr>
            </a:p>
            <a:p>
              <a:pPr algn="ctr" defTabSz="488950" fontAlgn="base">
                <a:lnSpc>
                  <a:spcPct val="90000"/>
                </a:lnSpc>
                <a:spcBef>
                  <a:spcPct val="0"/>
                </a:spcBef>
                <a:spcAft>
                  <a:spcPct val="35000"/>
                </a:spcAft>
              </a:pPr>
              <a:endParaRPr lang="en-US" sz="1600" b="1" dirty="0" smtClean="0">
                <a:solidFill>
                  <a:srgbClr val="000000"/>
                </a:solidFill>
              </a:endParaRPr>
            </a:p>
            <a:p>
              <a:pPr defTabSz="488950" fontAlgn="base">
                <a:lnSpc>
                  <a:spcPct val="90000"/>
                </a:lnSpc>
                <a:spcBef>
                  <a:spcPct val="0"/>
                </a:spcBef>
                <a:spcAft>
                  <a:spcPct val="35000"/>
                </a:spcAft>
              </a:pPr>
              <a:r>
                <a:rPr lang="en-US" sz="1600" b="1" dirty="0" smtClean="0">
                  <a:solidFill>
                    <a:srgbClr val="000000"/>
                  </a:solidFill>
                </a:rPr>
                <a:t>			</a:t>
              </a:r>
              <a:r>
                <a:rPr lang="en-US" sz="1600" b="1" dirty="0" smtClean="0">
                  <a:solidFill>
                    <a:srgbClr val="002060"/>
                  </a:solidFill>
                </a:rPr>
                <a:t>		     Unified Command</a:t>
              </a:r>
            </a:p>
            <a:p>
              <a:pPr algn="ctr" defTabSz="488950" fontAlgn="base">
                <a:lnSpc>
                  <a:spcPct val="90000"/>
                </a:lnSpc>
                <a:spcBef>
                  <a:spcPct val="0"/>
                </a:spcBef>
                <a:spcAft>
                  <a:spcPct val="35000"/>
                </a:spcAft>
              </a:pPr>
              <a:endParaRPr lang="en-US" sz="1400" b="1" dirty="0" smtClean="0">
                <a:solidFill>
                  <a:srgbClr val="002060"/>
                </a:solidFill>
              </a:endParaRPr>
            </a:p>
            <a:p>
              <a:pPr algn="ctr" defTabSz="488950" fontAlgn="base">
                <a:lnSpc>
                  <a:spcPct val="90000"/>
                </a:lnSpc>
                <a:spcBef>
                  <a:spcPct val="0"/>
                </a:spcBef>
                <a:spcAft>
                  <a:spcPct val="35000"/>
                </a:spcAft>
              </a:pPr>
              <a:r>
                <a:rPr lang="en-US" sz="1400" b="1" dirty="0" smtClean="0">
                  <a:solidFill>
                    <a:srgbClr val="002060"/>
                  </a:solidFill>
                </a:rPr>
                <a:t>  </a:t>
              </a:r>
              <a:r>
                <a:rPr lang="en-US" sz="1400" b="1" dirty="0" err="1" smtClean="0">
                  <a:solidFill>
                    <a:srgbClr val="002060"/>
                  </a:solidFill>
                </a:rPr>
                <a:t>HazMat</a:t>
              </a:r>
              <a:r>
                <a:rPr lang="en-US" sz="1400" b="1" dirty="0" smtClean="0">
                  <a:solidFill>
                    <a:srgbClr val="002060"/>
                  </a:solidFill>
                </a:rPr>
                <a:t> Incident 	    Law Enforcement			   Public Works</a:t>
              </a:r>
            </a:p>
            <a:p>
              <a:pPr defTabSz="488950" fontAlgn="base">
                <a:lnSpc>
                  <a:spcPct val="90000"/>
                </a:lnSpc>
                <a:spcBef>
                  <a:spcPct val="0"/>
                </a:spcBef>
                <a:spcAft>
                  <a:spcPct val="35000"/>
                </a:spcAft>
              </a:pPr>
              <a:r>
                <a:rPr lang="en-US" sz="1400" b="1" dirty="0" smtClean="0">
                  <a:solidFill>
                    <a:srgbClr val="002060"/>
                  </a:solidFill>
                </a:rPr>
                <a:t>	         Commander               Incident Commander		 Incident Commander</a:t>
              </a:r>
            </a:p>
            <a:p>
              <a:pPr algn="ctr" defTabSz="488950" fontAlgn="base">
                <a:lnSpc>
                  <a:spcPct val="90000"/>
                </a:lnSpc>
                <a:spcBef>
                  <a:spcPct val="0"/>
                </a:spcBef>
                <a:spcAft>
                  <a:spcPct val="35000"/>
                </a:spcAft>
              </a:pPr>
              <a:endParaRPr lang="en-US" sz="1200" b="1" dirty="0" smtClean="0">
                <a:solidFill>
                  <a:srgbClr val="000000"/>
                </a:solidFill>
              </a:endParaRPr>
            </a:p>
            <a:p>
              <a:pPr defTabSz="488950" fontAlgn="base">
                <a:lnSpc>
                  <a:spcPct val="90000"/>
                </a:lnSpc>
                <a:spcBef>
                  <a:spcPct val="0"/>
                </a:spcBef>
                <a:spcAft>
                  <a:spcPct val="35000"/>
                </a:spcAft>
              </a:pPr>
              <a:r>
                <a:rPr lang="en-US" sz="1600" b="1" dirty="0" smtClean="0">
                  <a:solidFill>
                    <a:srgbClr val="000000"/>
                  </a:solidFill>
                </a:rPr>
                <a:t>				</a:t>
              </a:r>
              <a:r>
                <a:rPr lang="en-US" sz="1600" b="1" dirty="0" smtClean="0">
                  <a:solidFill>
                    <a:srgbClr val="002060"/>
                  </a:solidFill>
                </a:rPr>
                <a:t>	Unified Incident Objectives</a:t>
              </a:r>
            </a:p>
            <a:p>
              <a:pPr algn="ctr" defTabSz="488950" fontAlgn="base">
                <a:lnSpc>
                  <a:spcPct val="90000"/>
                </a:lnSpc>
                <a:spcBef>
                  <a:spcPct val="0"/>
                </a:spcBef>
                <a:spcAft>
                  <a:spcPct val="35000"/>
                </a:spcAft>
              </a:pPr>
              <a:endParaRPr lang="en-US" sz="1100" b="1" dirty="0" smtClean="0">
                <a:solidFill>
                  <a:srgbClr val="000000"/>
                </a:solidFill>
              </a:endParaRPr>
            </a:p>
            <a:p>
              <a:pPr algn="ctr" defTabSz="488950" fontAlgn="base">
                <a:lnSpc>
                  <a:spcPct val="90000"/>
                </a:lnSpc>
                <a:spcBef>
                  <a:spcPct val="0"/>
                </a:spcBef>
                <a:spcAft>
                  <a:spcPct val="35000"/>
                </a:spcAft>
              </a:pPr>
              <a:endParaRPr lang="en-US" sz="1100" b="1" dirty="0" smtClean="0">
                <a:solidFill>
                  <a:srgbClr val="000000"/>
                </a:solidFill>
              </a:endParaRPr>
            </a:p>
            <a:p>
              <a:pPr algn="ctr" defTabSz="488950" fontAlgn="base">
                <a:lnSpc>
                  <a:spcPct val="90000"/>
                </a:lnSpc>
                <a:spcBef>
                  <a:spcPct val="0"/>
                </a:spcBef>
                <a:spcAft>
                  <a:spcPct val="35000"/>
                </a:spcAft>
              </a:pPr>
              <a:endParaRPr lang="en-US" sz="1100" b="1" dirty="0" smtClean="0">
                <a:solidFill>
                  <a:srgbClr val="000000"/>
                </a:solidFill>
              </a:endParaRPr>
            </a:p>
            <a:p>
              <a:pPr algn="ctr" defTabSz="488950" fontAlgn="base">
                <a:lnSpc>
                  <a:spcPct val="90000"/>
                </a:lnSpc>
                <a:spcBef>
                  <a:spcPct val="0"/>
                </a:spcBef>
                <a:spcAft>
                  <a:spcPct val="35000"/>
                </a:spcAft>
              </a:pPr>
              <a:endParaRPr lang="en-US" sz="800" dirty="0" smtClean="0">
                <a:solidFill>
                  <a:srgbClr val="000000"/>
                </a:solidFill>
              </a:endParaRPr>
            </a:p>
            <a:p>
              <a:pPr algn="ctr" defTabSz="488950" fontAlgn="base">
                <a:lnSpc>
                  <a:spcPct val="90000"/>
                </a:lnSpc>
                <a:spcBef>
                  <a:spcPct val="0"/>
                </a:spcBef>
                <a:spcAft>
                  <a:spcPct val="35000"/>
                </a:spcAft>
              </a:pPr>
              <a:endParaRPr lang="en-US" sz="800" dirty="0">
                <a:solidFill>
                  <a:srgbClr val="000000"/>
                </a:solidFill>
              </a:endParaRPr>
            </a:p>
          </p:txBody>
        </p:sp>
      </p:grpSp>
    </p:spTree>
    <p:extLst>
      <p:ext uri="{BB962C8B-B14F-4D97-AF65-F5344CB8AC3E}">
        <p14:creationId xmlns:p14="http://schemas.microsoft.com/office/powerpoint/2010/main" val="4213866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4"/>
          <p:cNvSpPr>
            <a:spLocks noGrp="1"/>
          </p:cNvSpPr>
          <p:nvPr>
            <p:ph sz="half" idx="2"/>
          </p:nvPr>
        </p:nvSpPr>
        <p:spPr>
          <a:xfrm>
            <a:off x="1701800" y="1946275"/>
            <a:ext cx="5205413" cy="2311400"/>
          </a:xfrm>
        </p:spPr>
        <p:txBody>
          <a:bodyPr/>
          <a:lstStyle/>
          <a:p>
            <a:pPr>
              <a:buFontTx/>
              <a:buNone/>
            </a:pPr>
            <a:r>
              <a:rPr lang="en-US" smtClean="0"/>
              <a:t>What are potential barriers to implementing Unified Command?</a:t>
            </a:r>
          </a:p>
        </p:txBody>
      </p:sp>
      <p:sp>
        <p:nvSpPr>
          <p:cNvPr id="12291" name="Title 3"/>
          <p:cNvSpPr>
            <a:spLocks noGrp="1"/>
          </p:cNvSpPr>
          <p:nvPr>
            <p:ph type="title"/>
          </p:nvPr>
        </p:nvSpPr>
        <p:spPr/>
        <p:txBody>
          <a:bodyPr/>
          <a:lstStyle/>
          <a:p>
            <a:r>
              <a:rPr lang="en-US" smtClean="0"/>
              <a:t>Discussion Question</a:t>
            </a:r>
          </a:p>
        </p:txBody>
      </p:sp>
    </p:spTree>
    <p:extLst>
      <p:ext uri="{BB962C8B-B14F-4D97-AF65-F5344CB8AC3E}">
        <p14:creationId xmlns:p14="http://schemas.microsoft.com/office/powerpoint/2010/main" val="2110835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spect="1" noChangeArrowheads="1"/>
          </p:cNvSpPr>
          <p:nvPr>
            <p:ph type="title"/>
          </p:nvPr>
        </p:nvSpPr>
        <p:spPr>
          <a:noFill/>
        </p:spPr>
        <p:txBody>
          <a:bodyPr/>
          <a:lstStyle/>
          <a:p>
            <a:pPr eaLnBrk="1" hangingPunct="1"/>
            <a:r>
              <a:rPr lang="en-US" smtClean="0"/>
              <a:t>Making Unified Command Work</a:t>
            </a:r>
          </a:p>
        </p:txBody>
      </p:sp>
      <p:sp>
        <p:nvSpPr>
          <p:cNvPr id="13315" name="Rectangle 5"/>
          <p:cNvSpPr>
            <a:spLocks noGrp="1" noChangeArrowheads="1"/>
          </p:cNvSpPr>
          <p:nvPr>
            <p:ph idx="1"/>
          </p:nvPr>
        </p:nvSpPr>
        <p:spPr>
          <a:xfrm>
            <a:off x="457200" y="1068388"/>
            <a:ext cx="4860925" cy="4646612"/>
          </a:xfrm>
        </p:spPr>
        <p:txBody>
          <a:bodyPr/>
          <a:lstStyle/>
          <a:p>
            <a:pPr lvl="1" eaLnBrk="1" hangingPunct="1"/>
            <a:r>
              <a:rPr lang="en-US" smtClean="0"/>
              <a:t>Include key community response personnel.</a:t>
            </a:r>
          </a:p>
          <a:p>
            <a:pPr lvl="1" eaLnBrk="1" hangingPunct="1"/>
            <a:r>
              <a:rPr lang="en-US" smtClean="0"/>
              <a:t>Make sure that first responders know their legal and ethical responsibilities.</a:t>
            </a:r>
          </a:p>
          <a:p>
            <a:pPr lvl="1" eaLnBrk="1" hangingPunct="1"/>
            <a:r>
              <a:rPr lang="en-US" smtClean="0"/>
              <a:t>Learn ICS.</a:t>
            </a:r>
          </a:p>
          <a:p>
            <a:pPr lvl="1" eaLnBrk="1" hangingPunct="1"/>
            <a:r>
              <a:rPr lang="en-US" smtClean="0"/>
              <a:t>Train and exercise together.</a:t>
            </a:r>
          </a:p>
        </p:txBody>
      </p:sp>
      <p:pic>
        <p:nvPicPr>
          <p:cNvPr id="5" name="Picture 4" descr="Image:  Community response person creating an organization chart with her computer."/>
          <p:cNvPicPr>
            <a:picLocks noChangeAspect="1"/>
          </p:cNvPicPr>
          <p:nvPr/>
        </p:nvPicPr>
        <p:blipFill>
          <a:blip r:embed="rId2"/>
          <a:srcRect l="14304" t="17215" r="34557"/>
          <a:stretch>
            <a:fillRect/>
          </a:stretch>
        </p:blipFill>
        <p:spPr>
          <a:xfrm>
            <a:off x="5478463" y="1249363"/>
            <a:ext cx="3098800" cy="3762375"/>
          </a:xfrm>
          <a:prstGeom prst="rect">
            <a:avLst/>
          </a:prstGeom>
          <a:noFill/>
          <a:ln w="9525" algn="ctr">
            <a:solidFill>
              <a:srgbClr val="25387D"/>
            </a:solidFill>
            <a:miter lim="800000"/>
            <a:headEnd/>
            <a:tailEnd/>
          </a:ln>
          <a:effectLst>
            <a:outerShdw dist="35921" dir="2700000" algn="ctr" rotWithShape="0">
              <a:schemeClr val="bg2">
                <a:alpha val="50000"/>
              </a:schemeClr>
            </a:outerShdw>
          </a:effectLst>
        </p:spPr>
      </p:pic>
    </p:spTree>
    <p:extLst>
      <p:ext uri="{BB962C8B-B14F-4D97-AF65-F5344CB8AC3E}">
        <p14:creationId xmlns:p14="http://schemas.microsoft.com/office/powerpoint/2010/main" val="3591043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4"/>
          <p:cNvSpPr>
            <a:spLocks noGrp="1"/>
          </p:cNvSpPr>
          <p:nvPr>
            <p:ph idx="1"/>
          </p:nvPr>
        </p:nvSpPr>
        <p:spPr>
          <a:xfrm>
            <a:off x="3959225" y="1068388"/>
            <a:ext cx="4727575" cy="4646612"/>
          </a:xfrm>
        </p:spPr>
        <p:txBody>
          <a:bodyPr/>
          <a:lstStyle/>
          <a:p>
            <a:r>
              <a:rPr lang="en-US" sz="2600" smtClean="0"/>
              <a:t>Coordination activities include:</a:t>
            </a:r>
          </a:p>
          <a:p>
            <a:pPr lvl="1">
              <a:tabLst/>
            </a:pPr>
            <a:r>
              <a:rPr lang="en-US" sz="2600" smtClean="0"/>
              <a:t>Establishing policy.</a:t>
            </a:r>
          </a:p>
          <a:p>
            <a:pPr lvl="1">
              <a:tabLst/>
            </a:pPr>
            <a:r>
              <a:rPr lang="en-US" sz="2600" smtClean="0"/>
              <a:t>Collecting information.</a:t>
            </a:r>
          </a:p>
          <a:p>
            <a:pPr lvl="1">
              <a:tabLst/>
            </a:pPr>
            <a:r>
              <a:rPr lang="en-US" sz="2600" smtClean="0"/>
              <a:t>Establishing priorities.</a:t>
            </a:r>
          </a:p>
          <a:p>
            <a:pPr lvl="1">
              <a:tabLst/>
            </a:pPr>
            <a:r>
              <a:rPr lang="en-US" sz="2600" smtClean="0"/>
              <a:t>Resolving resource issues.</a:t>
            </a:r>
          </a:p>
          <a:p>
            <a:pPr lvl="1">
              <a:tabLst/>
            </a:pPr>
            <a:r>
              <a:rPr lang="en-US" sz="2600" smtClean="0"/>
              <a:t>Facilitating support.</a:t>
            </a:r>
          </a:p>
          <a:p>
            <a:pPr lvl="1">
              <a:tabLst/>
            </a:pPr>
            <a:r>
              <a:rPr lang="en-US" sz="2600" smtClean="0"/>
              <a:t>Synchronizing public messages.</a:t>
            </a:r>
          </a:p>
        </p:txBody>
      </p:sp>
      <p:sp>
        <p:nvSpPr>
          <p:cNvPr id="14339" name="Title 3"/>
          <p:cNvSpPr>
            <a:spLocks noGrp="1"/>
          </p:cNvSpPr>
          <p:nvPr>
            <p:ph type="title"/>
          </p:nvPr>
        </p:nvSpPr>
        <p:spPr/>
        <p:txBody>
          <a:bodyPr/>
          <a:lstStyle/>
          <a:p>
            <a:r>
              <a:rPr lang="en-US" smtClean="0"/>
              <a:t>Incident Coordination</a:t>
            </a:r>
          </a:p>
        </p:txBody>
      </p:sp>
      <p:pic>
        <p:nvPicPr>
          <p:cNvPr id="5" name="Picture 4" descr="Image:  Staff working at computers, and large TV screens on the wall in a Communications Media Center."/>
          <p:cNvPicPr>
            <a:picLocks noChangeAspect="1"/>
          </p:cNvPicPr>
          <p:nvPr/>
        </p:nvPicPr>
        <p:blipFill>
          <a:blip r:embed="rId2"/>
          <a:srcRect l="19494" t="14008" r="31013"/>
          <a:stretch>
            <a:fillRect/>
          </a:stretch>
        </p:blipFill>
        <p:spPr>
          <a:xfrm>
            <a:off x="544513" y="1181100"/>
            <a:ext cx="3182937" cy="4146550"/>
          </a:xfrm>
          <a:prstGeom prst="rect">
            <a:avLst/>
          </a:prstGeom>
          <a:noFill/>
          <a:ln w="9525" algn="ctr">
            <a:solidFill>
              <a:srgbClr val="25387D"/>
            </a:solidFill>
            <a:miter lim="800000"/>
            <a:headEnd/>
            <a:tailEnd/>
          </a:ln>
          <a:effectLst>
            <a:outerShdw dist="35921" dir="2700000" algn="ctr" rotWithShape="0">
              <a:schemeClr val="bg2">
                <a:alpha val="50000"/>
              </a:schemeClr>
            </a:outerShdw>
          </a:effectLst>
        </p:spPr>
      </p:pic>
    </p:spTree>
    <p:extLst>
      <p:ext uri="{BB962C8B-B14F-4D97-AF65-F5344CB8AC3E}">
        <p14:creationId xmlns:p14="http://schemas.microsoft.com/office/powerpoint/2010/main" val="2194230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809053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936479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Fire Service vs Law Enforcement</a:t>
            </a:r>
            <a:endParaRPr lang="en-US" dirty="0"/>
          </a:p>
        </p:txBody>
      </p:sp>
      <p:sp>
        <p:nvSpPr>
          <p:cNvPr id="3" name="Content Placeholder 2"/>
          <p:cNvSpPr>
            <a:spLocks noGrp="1"/>
          </p:cNvSpPr>
          <p:nvPr>
            <p:ph idx="1"/>
          </p:nvPr>
        </p:nvSpPr>
        <p:spPr/>
        <p:txBody>
          <a:bodyPr>
            <a:normAutofit lnSpcReduction="10000"/>
          </a:bodyPr>
          <a:lstStyle/>
          <a:p>
            <a:r>
              <a:rPr lang="en-US" dirty="0" smtClean="0"/>
              <a:t>ICS and NIMS has been in use in the fire service for decades.</a:t>
            </a:r>
          </a:p>
          <a:p>
            <a:r>
              <a:rPr lang="en-US" dirty="0" smtClean="0"/>
              <a:t>We use it every day</a:t>
            </a:r>
          </a:p>
          <a:p>
            <a:r>
              <a:rPr lang="en-US" dirty="0" smtClean="0"/>
              <a:t>Standardizing is key</a:t>
            </a:r>
          </a:p>
          <a:p>
            <a:endParaRPr lang="en-US" dirty="0" smtClean="0"/>
          </a:p>
          <a:p>
            <a:pPr marL="0" indent="0" algn="ctr">
              <a:buNone/>
            </a:pPr>
            <a:r>
              <a:rPr lang="en-US" dirty="0" smtClean="0"/>
              <a:t>Law Enforcement Doesn’t Like:</a:t>
            </a:r>
          </a:p>
          <a:p>
            <a:pPr marL="0" indent="0" algn="ctr">
              <a:buNone/>
            </a:pPr>
            <a:r>
              <a:rPr lang="en-US" b="1" dirty="0" smtClean="0"/>
              <a:t>“I’M IN COMMAND” </a:t>
            </a:r>
          </a:p>
          <a:p>
            <a:pPr marL="0" indent="0" algn="ctr">
              <a:buNone/>
            </a:pPr>
            <a:r>
              <a:rPr lang="en-US" dirty="0" smtClean="0"/>
              <a:t>WHY?</a:t>
            </a:r>
          </a:p>
          <a:p>
            <a:pPr marL="0" indent="0">
              <a:buNone/>
            </a:pPr>
            <a:endParaRPr lang="en-US" dirty="0"/>
          </a:p>
        </p:txBody>
      </p:sp>
    </p:spTree>
    <p:extLst>
      <p:ext uri="{BB962C8B-B14F-4D97-AF65-F5344CB8AC3E}">
        <p14:creationId xmlns:p14="http://schemas.microsoft.com/office/powerpoint/2010/main" val="3312839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p:cTn id="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3">
                                            <p:txEl>
                                              <p:pRg st="4" end="4"/>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 calcmode="lin" valueType="num">
                                      <p:cBhvr>
                                        <p:cTn id="1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14" dur="500"/>
                                        <p:tgtEl>
                                          <p:spTgt spid="3">
                                            <p:txEl>
                                              <p:pRg st="5" end="5"/>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 calcmode="lin" valueType="num">
                                      <p:cBhvr>
                                        <p:cTn id="1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1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N.I.M.S. &amp; I.C.S.</a:t>
            </a:r>
            <a:endParaRPr lang="en-US" dirty="0"/>
          </a:p>
        </p:txBody>
      </p:sp>
      <p:sp>
        <p:nvSpPr>
          <p:cNvPr id="3" name="Content Placeholder 2"/>
          <p:cNvSpPr>
            <a:spLocks noGrp="1"/>
          </p:cNvSpPr>
          <p:nvPr>
            <p:ph idx="1"/>
          </p:nvPr>
        </p:nvSpPr>
        <p:spPr/>
        <p:txBody>
          <a:bodyPr/>
          <a:lstStyle/>
          <a:p>
            <a:r>
              <a:rPr lang="en-US" dirty="0" smtClean="0"/>
              <a:t>National Incident Management System</a:t>
            </a:r>
          </a:p>
          <a:p>
            <a:r>
              <a:rPr lang="en-US" dirty="0" smtClean="0"/>
              <a:t>Incident Command System</a:t>
            </a:r>
          </a:p>
          <a:p>
            <a:pPr marL="0" indent="0">
              <a:buNone/>
            </a:pPr>
            <a:endParaRPr lang="en-US" dirty="0"/>
          </a:p>
          <a:p>
            <a:pPr marL="0" indent="0" algn="ctr">
              <a:buNone/>
            </a:pPr>
            <a:r>
              <a:rPr lang="en-US" dirty="0" smtClean="0"/>
              <a:t>Get to know both because:</a:t>
            </a:r>
          </a:p>
          <a:p>
            <a:pPr marL="0" indent="0" algn="ctr">
              <a:buNone/>
            </a:pPr>
            <a:r>
              <a:rPr lang="en-US" dirty="0" smtClean="0"/>
              <a:t>No longer can you just say “</a:t>
            </a:r>
            <a:r>
              <a:rPr lang="en-US" dirty="0" err="1" smtClean="0"/>
              <a:t>Sarge</a:t>
            </a:r>
            <a:r>
              <a:rPr lang="en-US" dirty="0" smtClean="0"/>
              <a:t> told me too” or “That’s above my paygrade”.</a:t>
            </a:r>
            <a:endParaRPr lang="en-US" dirty="0"/>
          </a:p>
        </p:txBody>
      </p:sp>
    </p:spTree>
    <p:extLst>
      <p:ext uri="{BB962C8B-B14F-4D97-AF65-F5344CB8AC3E}">
        <p14:creationId xmlns:p14="http://schemas.microsoft.com/office/powerpoint/2010/main" val="298000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
                                            <p:txEl>
                                              <p:pRg st="3" end="3"/>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 calcmode="lin" valueType="num">
                                      <p:cBhvr>
                                        <p:cTn id="1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spect="1" noChangeArrowheads="1"/>
          </p:cNvSpPr>
          <p:nvPr>
            <p:ph type="title"/>
          </p:nvPr>
        </p:nvSpPr>
        <p:spPr/>
        <p:txBody>
          <a:bodyPr/>
          <a:lstStyle/>
          <a:p>
            <a:r>
              <a:rPr lang="en-US" dirty="0" smtClean="0"/>
              <a:t>What Is an Incident?</a:t>
            </a:r>
          </a:p>
        </p:txBody>
      </p:sp>
      <p:sp>
        <p:nvSpPr>
          <p:cNvPr id="10243" name="Rectangle 4"/>
          <p:cNvSpPr>
            <a:spLocks noGrp="1" noChangeArrowheads="1"/>
          </p:cNvSpPr>
          <p:nvPr>
            <p:ph idx="1"/>
          </p:nvPr>
        </p:nvSpPr>
        <p:spPr>
          <a:xfrm>
            <a:off x="457200" y="1068388"/>
            <a:ext cx="4648200" cy="4646612"/>
          </a:xfrm>
        </p:spPr>
        <p:txBody>
          <a:bodyPr/>
          <a:lstStyle/>
          <a:p>
            <a:pPr marL="465138" indent="-465138">
              <a:tabLst>
                <a:tab pos="58738" algn="l"/>
              </a:tabLst>
            </a:pPr>
            <a:r>
              <a:rPr lang="en-US" sz="3200" dirty="0" smtClean="0"/>
              <a:t>An </a:t>
            </a:r>
            <a:r>
              <a:rPr lang="en-US" sz="3200" b="1" dirty="0" smtClean="0">
                <a:solidFill>
                  <a:srgbClr val="FF0000"/>
                </a:solidFill>
              </a:rPr>
              <a:t>incident</a:t>
            </a:r>
            <a:r>
              <a:rPr lang="en-US" sz="3200" dirty="0" smtClean="0"/>
              <a:t> is . . .</a:t>
            </a:r>
          </a:p>
          <a:p>
            <a:pPr marL="465138" indent="-465138">
              <a:tabLst>
                <a:tab pos="58738" algn="l"/>
              </a:tabLst>
            </a:pPr>
            <a:r>
              <a:rPr lang="en-US" sz="3200" dirty="0" smtClean="0"/>
              <a:t>an occurrence </a:t>
            </a:r>
            <a:br>
              <a:rPr lang="en-US" sz="3200" dirty="0" smtClean="0"/>
            </a:br>
            <a:r>
              <a:rPr lang="en-US" sz="3200" dirty="0" smtClean="0"/>
              <a:t>or event, natural or human-caused, that requires a response to protect life or property.</a:t>
            </a:r>
          </a:p>
        </p:txBody>
      </p:sp>
      <p:grpSp>
        <p:nvGrpSpPr>
          <p:cNvPr id="10244" name="Group 6" descr="Images:  A montage of three photos:  Demonstrators at an event, people at a crime scene, and a fireman putting out a fire."/>
          <p:cNvGrpSpPr>
            <a:grpSpLocks/>
          </p:cNvGrpSpPr>
          <p:nvPr/>
        </p:nvGrpSpPr>
        <p:grpSpPr bwMode="auto">
          <a:xfrm>
            <a:off x="5278438" y="1204913"/>
            <a:ext cx="3246437" cy="4354512"/>
            <a:chOff x="5278438" y="1204913"/>
            <a:chExt cx="3246437" cy="4354512"/>
          </a:xfrm>
        </p:grpSpPr>
        <p:pic>
          <p:nvPicPr>
            <p:cNvPr id="6161" name="Picture 17" descr="iStock_000003215417Small"/>
            <p:cNvPicPr>
              <a:picLocks noChangeAspect="1" noChangeArrowheads="1"/>
            </p:cNvPicPr>
            <p:nvPr/>
          </p:nvPicPr>
          <p:blipFill>
            <a:blip r:embed="rId3"/>
            <a:srcRect/>
            <a:stretch>
              <a:fillRect/>
            </a:stretch>
          </p:blipFill>
          <p:spPr bwMode="auto">
            <a:xfrm>
              <a:off x="6234113" y="1204913"/>
              <a:ext cx="2290762" cy="1744662"/>
            </a:xfrm>
            <a:prstGeom prst="rect">
              <a:avLst/>
            </a:prstGeom>
            <a:noFill/>
            <a:ln w="9525" algn="ctr">
              <a:solidFill>
                <a:srgbClr val="25387D"/>
              </a:solidFill>
              <a:miter lim="800000"/>
              <a:headEnd/>
              <a:tailEnd/>
            </a:ln>
            <a:effectLst>
              <a:outerShdw dist="35921" dir="2700000" algn="ctr" rotWithShape="0">
                <a:schemeClr val="bg2">
                  <a:alpha val="50000"/>
                </a:schemeClr>
              </a:outerShdw>
            </a:effectLst>
          </p:spPr>
        </p:pic>
        <p:pic>
          <p:nvPicPr>
            <p:cNvPr id="6159" name="Picture 15" descr="DSC_0629"/>
            <p:cNvPicPr>
              <a:picLocks noChangeAspect="1" noChangeArrowheads="1"/>
            </p:cNvPicPr>
            <p:nvPr/>
          </p:nvPicPr>
          <p:blipFill>
            <a:blip r:embed="rId4"/>
            <a:srcRect/>
            <a:stretch>
              <a:fillRect/>
            </a:stretch>
          </p:blipFill>
          <p:spPr bwMode="auto">
            <a:xfrm>
              <a:off x="5278438" y="2438400"/>
              <a:ext cx="2327275" cy="1743075"/>
            </a:xfrm>
            <a:prstGeom prst="rect">
              <a:avLst/>
            </a:prstGeom>
            <a:noFill/>
            <a:ln w="9525" algn="ctr">
              <a:solidFill>
                <a:srgbClr val="25387D"/>
              </a:solidFill>
              <a:miter lim="800000"/>
              <a:headEnd/>
              <a:tailEnd/>
            </a:ln>
            <a:effectLst>
              <a:outerShdw dist="35921" dir="2700000" algn="ctr" rotWithShape="0">
                <a:schemeClr val="bg2">
                  <a:alpha val="50000"/>
                </a:schemeClr>
              </a:outerShdw>
            </a:effectLst>
          </p:spPr>
        </p:pic>
        <p:pic>
          <p:nvPicPr>
            <p:cNvPr id="6158" name="Picture 14" descr="IMG_1527"/>
            <p:cNvPicPr>
              <a:picLocks noChangeAspect="1" noChangeArrowheads="1"/>
            </p:cNvPicPr>
            <p:nvPr/>
          </p:nvPicPr>
          <p:blipFill>
            <a:blip r:embed="rId5"/>
            <a:srcRect/>
            <a:stretch>
              <a:fillRect/>
            </a:stretch>
          </p:blipFill>
          <p:spPr bwMode="auto">
            <a:xfrm>
              <a:off x="6005513" y="3810000"/>
              <a:ext cx="2319337" cy="1749425"/>
            </a:xfrm>
            <a:prstGeom prst="rect">
              <a:avLst/>
            </a:prstGeom>
            <a:noFill/>
            <a:ln w="9525" algn="ctr">
              <a:solidFill>
                <a:srgbClr val="25387D"/>
              </a:solidFill>
              <a:miter lim="800000"/>
              <a:headEnd/>
              <a:tailEnd/>
            </a:ln>
            <a:effectLst>
              <a:outerShdw dist="35921" dir="2700000" algn="ctr" rotWithShape="0">
                <a:schemeClr val="bg2">
                  <a:alpha val="50000"/>
                </a:schemeClr>
              </a:outerShdw>
            </a:effectLst>
          </p:spPr>
        </p:pic>
      </p:grpSp>
    </p:spTree>
    <p:extLst>
      <p:ext uri="{BB962C8B-B14F-4D97-AF65-F5344CB8AC3E}">
        <p14:creationId xmlns:p14="http://schemas.microsoft.com/office/powerpoint/2010/main" val="443432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spect="1" noChangeArrowheads="1"/>
          </p:cNvSpPr>
          <p:nvPr>
            <p:ph type="title"/>
          </p:nvPr>
        </p:nvSpPr>
        <p:spPr/>
        <p:txBody>
          <a:bodyPr/>
          <a:lstStyle/>
          <a:p>
            <a:r>
              <a:rPr lang="en-US" altLang="en-US" dirty="0" smtClean="0"/>
              <a:t>What Is </a:t>
            </a:r>
            <a:r>
              <a:rPr lang="en-US" altLang="en-US" dirty="0" err="1" smtClean="0"/>
              <a:t>NIMS</a:t>
            </a:r>
            <a:r>
              <a:rPr lang="en-US" altLang="en-US" dirty="0" smtClean="0"/>
              <a:t>?</a:t>
            </a:r>
          </a:p>
        </p:txBody>
      </p:sp>
      <p:sp>
        <p:nvSpPr>
          <p:cNvPr id="21508" name="Text Box 4" descr="Text box: Click on the image to start the video.&#10;"/>
          <p:cNvSpPr txBox="1">
            <a:spLocks noChangeArrowheads="1"/>
          </p:cNvSpPr>
          <p:nvPr/>
        </p:nvSpPr>
        <p:spPr bwMode="auto">
          <a:xfrm>
            <a:off x="2128838" y="5257800"/>
            <a:ext cx="48815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altLang="en-US" b="1" dirty="0" smtClean="0">
                <a:solidFill>
                  <a:srgbClr val="25387D"/>
                </a:solidFill>
                <a:cs typeface="Arial" charset="0"/>
              </a:rPr>
              <a:t> </a:t>
            </a:r>
            <a:endParaRPr lang="en-US" altLang="en-US" b="1" dirty="0">
              <a:solidFill>
                <a:srgbClr val="25387D"/>
              </a:solidFill>
              <a:cs typeface="Arial" charset="0"/>
            </a:endParaRPr>
          </a:p>
        </p:txBody>
      </p:sp>
      <p:pic>
        <p:nvPicPr>
          <p:cNvPr id="21509" name="IS700_0104.wmv">
            <a:hlinkClick r:id="" action="ppaction://media"/>
          </p:cNvPr>
          <p:cNvPicPr>
            <a:picLocks noGrp="1" noRot="1" noChangeAspect="1" noChangeArrowheads="1"/>
          </p:cNvPicPr>
          <p:nvPr>
            <p:ph idx="1"/>
            <a:videoFile r:link="rId1"/>
          </p:nvPr>
        </p:nvPicPr>
        <p:blipFill>
          <a:blip r:embed="rId4">
            <a:extLst>
              <a:ext uri="{28A0092B-C50C-407E-A947-70E740481C1C}">
                <a14:useLocalDpi xmlns:a14="http://schemas.microsoft.com/office/drawing/2010/main" val="0"/>
              </a:ext>
            </a:extLst>
          </a:blip>
          <a:srcRect/>
          <a:stretch>
            <a:fillRect/>
          </a:stretch>
        </p:blipFill>
        <p:spPr>
          <a:xfrm>
            <a:off x="1524000" y="1371600"/>
            <a:ext cx="6096000" cy="3657600"/>
          </a:xfrm>
        </p:spPr>
      </p:pic>
    </p:spTree>
    <p:extLst>
      <p:ext uri="{BB962C8B-B14F-4D97-AF65-F5344CB8AC3E}">
        <p14:creationId xmlns:p14="http://schemas.microsoft.com/office/powerpoint/2010/main" val="3464347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1509"/>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1509"/>
                                        </p:tgtEl>
                                      </p:cBhvr>
                                    </p:cmd>
                                  </p:childTnLst>
                                </p:cTn>
                              </p:par>
                            </p:childTnLst>
                          </p:cTn>
                        </p:par>
                      </p:childTnLst>
                    </p:cTn>
                  </p:par>
                </p:childTnLst>
              </p:cTn>
              <p:nextCondLst>
                <p:cond evt="onClick" delay="0">
                  <p:tgtEl>
                    <p:spTgt spid="21509"/>
                  </p:tgtEl>
                </p:cond>
              </p:nextCondLst>
            </p:seq>
            <p:video>
              <p:cMediaNode>
                <p:cTn id="7" fill="hold" display="0">
                  <p:stCondLst>
                    <p:cond delay="indefinite"/>
                  </p:stCondLst>
                  <p:endCondLst>
                    <p:cond evt="onNext" delay="0">
                      <p:tgtEl>
                        <p:sldTgt/>
                      </p:tgtEl>
                    </p:cond>
                    <p:cond evt="onPrev" delay="0">
                      <p:tgtEl>
                        <p:sldTgt/>
                      </p:tgtEl>
                    </p:cond>
                  </p:endCondLst>
                </p:cTn>
                <p:tgtEl>
                  <p:spTgt spid="21509"/>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spect="1" noChangeArrowheads="1"/>
          </p:cNvSpPr>
          <p:nvPr>
            <p:ph type="title"/>
          </p:nvPr>
        </p:nvSpPr>
        <p:spPr/>
        <p:txBody>
          <a:bodyPr/>
          <a:lstStyle/>
          <a:p>
            <a:pPr eaLnBrk="1" hangingPunct="1"/>
            <a:r>
              <a:rPr lang="en-US" altLang="en-US" dirty="0" err="1" smtClean="0"/>
              <a:t>NIMS</a:t>
            </a:r>
            <a:r>
              <a:rPr lang="en-US" altLang="en-US" dirty="0" smtClean="0"/>
              <a:t> Overview</a:t>
            </a:r>
          </a:p>
        </p:txBody>
      </p:sp>
      <p:sp>
        <p:nvSpPr>
          <p:cNvPr id="2" name="Content Placeholder 1"/>
          <p:cNvSpPr>
            <a:spLocks noGrp="1"/>
          </p:cNvSpPr>
          <p:nvPr>
            <p:ph idx="1"/>
          </p:nvPr>
        </p:nvSpPr>
        <p:spPr>
          <a:xfrm>
            <a:off x="2819400" y="1066800"/>
            <a:ext cx="5867400" cy="4525963"/>
          </a:xfrm>
        </p:spPr>
        <p:txBody>
          <a:bodyPr/>
          <a:lstStyle/>
          <a:p>
            <a:pPr eaLnBrk="1" hangingPunct="1">
              <a:lnSpc>
                <a:spcPct val="80000"/>
              </a:lnSpc>
              <a:spcBef>
                <a:spcPct val="55000"/>
              </a:spcBef>
            </a:pPr>
            <a:r>
              <a:rPr lang="en-US" altLang="en-US" sz="2400" dirty="0">
                <a:solidFill>
                  <a:srgbClr val="FF0000"/>
                </a:solidFill>
                <a:cs typeface="Arial" charset="0"/>
              </a:rPr>
              <a:t>What ? . . .</a:t>
            </a:r>
            <a:r>
              <a:rPr lang="en-US" altLang="en-US" sz="2400" dirty="0">
                <a:solidFill>
                  <a:srgbClr val="C00000"/>
                </a:solidFill>
                <a:cs typeface="Arial" charset="0"/>
              </a:rPr>
              <a:t> </a:t>
            </a:r>
            <a:r>
              <a:rPr lang="en-US" altLang="en-US" sz="2400" dirty="0" err="1">
                <a:cs typeface="Arial" charset="0"/>
              </a:rPr>
              <a:t>NIMS</a:t>
            </a:r>
            <a:r>
              <a:rPr lang="en-US" altLang="en-US" sz="2400" dirty="0">
                <a:cs typeface="Arial" charset="0"/>
              </a:rPr>
              <a:t> provides a consistent nationwide template . . .</a:t>
            </a:r>
          </a:p>
          <a:p>
            <a:pPr eaLnBrk="1" hangingPunct="1">
              <a:lnSpc>
                <a:spcPct val="80000"/>
              </a:lnSpc>
              <a:spcBef>
                <a:spcPct val="55000"/>
              </a:spcBef>
            </a:pPr>
            <a:r>
              <a:rPr lang="en-US" altLang="en-US" sz="2400" dirty="0">
                <a:solidFill>
                  <a:srgbClr val="FF0000"/>
                </a:solidFill>
                <a:cs typeface="Arial" charset="0"/>
              </a:rPr>
              <a:t>Who? . . .</a:t>
            </a:r>
            <a:r>
              <a:rPr lang="en-US" altLang="en-US" sz="2400" dirty="0">
                <a:solidFill>
                  <a:srgbClr val="C00000"/>
                </a:solidFill>
                <a:cs typeface="Arial" charset="0"/>
              </a:rPr>
              <a:t> </a:t>
            </a:r>
            <a:r>
              <a:rPr lang="en-US" altLang="en-US" sz="2400" dirty="0">
                <a:cs typeface="Arial" charset="0"/>
              </a:rPr>
              <a:t>to enable Federal, State, tribal, and local governments, the private sector, and nongovernmental organizations to work together . . . </a:t>
            </a:r>
          </a:p>
          <a:p>
            <a:pPr eaLnBrk="1" hangingPunct="1">
              <a:lnSpc>
                <a:spcPct val="80000"/>
              </a:lnSpc>
              <a:spcBef>
                <a:spcPct val="55000"/>
              </a:spcBef>
            </a:pPr>
            <a:r>
              <a:rPr lang="en-US" altLang="en-US" sz="2400" dirty="0">
                <a:solidFill>
                  <a:srgbClr val="FF0000"/>
                </a:solidFill>
                <a:cs typeface="Arial" charset="0"/>
              </a:rPr>
              <a:t>How? . . .</a:t>
            </a:r>
            <a:r>
              <a:rPr lang="en-US" altLang="en-US" sz="2400" dirty="0">
                <a:solidFill>
                  <a:srgbClr val="C00000"/>
                </a:solidFill>
                <a:cs typeface="Arial" charset="0"/>
              </a:rPr>
              <a:t> </a:t>
            </a:r>
            <a:r>
              <a:rPr lang="en-US" altLang="en-US" sz="2400" dirty="0">
                <a:cs typeface="Arial" charset="0"/>
              </a:rPr>
              <a:t>to prepare for, prevent, respond to, recover from, and mitigate the effects of incidents regardless of cause, size, location, or complexity . . .</a:t>
            </a:r>
            <a:r>
              <a:rPr lang="en-US" altLang="en-US" sz="2400" dirty="0">
                <a:solidFill>
                  <a:srgbClr val="000066"/>
                </a:solidFill>
                <a:cs typeface="Arial" charset="0"/>
              </a:rPr>
              <a:t> </a:t>
            </a:r>
          </a:p>
          <a:p>
            <a:pPr eaLnBrk="1" hangingPunct="1">
              <a:lnSpc>
                <a:spcPct val="80000"/>
              </a:lnSpc>
              <a:spcBef>
                <a:spcPct val="55000"/>
              </a:spcBef>
            </a:pPr>
            <a:r>
              <a:rPr lang="en-US" altLang="en-US" sz="2400" dirty="0">
                <a:solidFill>
                  <a:srgbClr val="FF0000"/>
                </a:solidFill>
                <a:cs typeface="Arial" charset="0"/>
              </a:rPr>
              <a:t>Why? . . .</a:t>
            </a:r>
            <a:r>
              <a:rPr lang="en-US" altLang="en-US" sz="2400" dirty="0">
                <a:solidFill>
                  <a:srgbClr val="C00000"/>
                </a:solidFill>
                <a:cs typeface="Arial" charset="0"/>
              </a:rPr>
              <a:t> </a:t>
            </a:r>
            <a:r>
              <a:rPr lang="en-US" altLang="en-US" sz="2400" dirty="0">
                <a:cs typeface="Arial" charset="0"/>
              </a:rPr>
              <a:t>in order to reduce the loss of life and property, and harm to the environment.</a:t>
            </a:r>
          </a:p>
          <a:p>
            <a:endParaRPr lang="en-US" sz="2400" dirty="0"/>
          </a:p>
        </p:txBody>
      </p:sp>
      <p:pic>
        <p:nvPicPr>
          <p:cNvPr id="5129" name="Picture 9" descr="NIMS co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143000"/>
            <a:ext cx="1938338" cy="2490788"/>
          </a:xfrm>
          <a:prstGeom prst="rect">
            <a:avLst/>
          </a:prstGeom>
          <a:noFill/>
          <a:ln w="9525" algn="ctr">
            <a:solidFill>
              <a:srgbClr val="25387D"/>
            </a:solidFill>
            <a:miter lim="800000"/>
            <a:headEnd/>
            <a:tailEnd/>
          </a:ln>
          <a:effectLst>
            <a:outerShdw dist="35921"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60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124</TotalTime>
  <Words>2166</Words>
  <Application>Microsoft Office PowerPoint</Application>
  <PresentationFormat>On-screen Show (4:3)</PresentationFormat>
  <Paragraphs>342</Paragraphs>
  <Slides>46</Slides>
  <Notes>25</Notes>
  <HiddenSlides>0</HiddenSlides>
  <MMClips>1</MMClips>
  <ScaleCrop>false</ScaleCrop>
  <HeadingPairs>
    <vt:vector size="4" baseType="variant">
      <vt:variant>
        <vt:lpstr>Theme</vt:lpstr>
      </vt:variant>
      <vt:variant>
        <vt:i4>5</vt:i4>
      </vt:variant>
      <vt:variant>
        <vt:lpstr>Slide Titles</vt:lpstr>
      </vt:variant>
      <vt:variant>
        <vt:i4>46</vt:i4>
      </vt:variant>
    </vt:vector>
  </HeadingPairs>
  <TitlesOfParts>
    <vt:vector size="51" baseType="lpstr">
      <vt:lpstr>Office Theme</vt:lpstr>
      <vt:lpstr>1_Default Design</vt:lpstr>
      <vt:lpstr>2_Default Design</vt:lpstr>
      <vt:lpstr>3_Default Design</vt:lpstr>
      <vt:lpstr>Custom Design</vt:lpstr>
      <vt:lpstr>Critical Incident Management</vt:lpstr>
      <vt:lpstr>PowerPoint Presentation</vt:lpstr>
      <vt:lpstr>Should Have Taken a Vacation Day</vt:lpstr>
      <vt:lpstr>Firefighters Have Us On This One</vt:lpstr>
      <vt:lpstr> Fire Service vs Law Enforcement</vt:lpstr>
      <vt:lpstr>N.I.M.S. &amp; I.C.S.</vt:lpstr>
      <vt:lpstr>What Is an Incident?</vt:lpstr>
      <vt:lpstr>What Is NIMS?</vt:lpstr>
      <vt:lpstr>NIMS Overview</vt:lpstr>
      <vt:lpstr>NIMS:  What It Is/What It’s Not</vt:lpstr>
      <vt:lpstr>HSPD 5 Management of Domestic Incidents </vt:lpstr>
      <vt:lpstr>The NIMS Mandate </vt:lpstr>
      <vt:lpstr>Collaborative Incident Management </vt:lpstr>
      <vt:lpstr>NIMS Builds on Best Practices</vt:lpstr>
      <vt:lpstr>NIMS Is Dynamic</vt:lpstr>
      <vt:lpstr>Flexibility</vt:lpstr>
      <vt:lpstr>Standardization </vt:lpstr>
      <vt:lpstr>PowerPoint Presentation</vt:lpstr>
      <vt:lpstr>INCIDENT COMMAND SYSTEM</vt:lpstr>
      <vt:lpstr>What Is ICS?</vt:lpstr>
      <vt:lpstr>When Is ICS Used?</vt:lpstr>
      <vt:lpstr>Why Use ICS?</vt:lpstr>
      <vt:lpstr>Discussion Question</vt:lpstr>
      <vt:lpstr>Lessons Learned</vt:lpstr>
      <vt:lpstr>ICS Benefits</vt:lpstr>
      <vt:lpstr>Common Terminology – No Codes!</vt:lpstr>
      <vt:lpstr>Discussion Question</vt:lpstr>
      <vt:lpstr>Why Plain English?</vt:lpstr>
      <vt:lpstr>ICS Features:  Overview</vt:lpstr>
      <vt:lpstr>Command:  Definition</vt:lpstr>
      <vt:lpstr>Transfer of Command</vt:lpstr>
      <vt:lpstr>When Command Is Transferred</vt:lpstr>
      <vt:lpstr>Discussion Question</vt:lpstr>
      <vt:lpstr>Chain of Command</vt:lpstr>
      <vt:lpstr>Unity of Command</vt:lpstr>
      <vt:lpstr>Manageable Span of Control</vt:lpstr>
      <vt:lpstr>ICS Management:  Span of Control</vt:lpstr>
      <vt:lpstr>Unified Command</vt:lpstr>
      <vt:lpstr>Unified Command Benefits</vt:lpstr>
      <vt:lpstr>Unified Command Features</vt:lpstr>
      <vt:lpstr>Possible Organization</vt:lpstr>
      <vt:lpstr>Discussion Question</vt:lpstr>
      <vt:lpstr>Making Unified Command Work</vt:lpstr>
      <vt:lpstr>Incident Coordination</vt:lpstr>
      <vt:lpstr>Review</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ICS?</dc:title>
  <dc:creator>Greg Weiss</dc:creator>
  <cp:lastModifiedBy>Joe Sheeran</cp:lastModifiedBy>
  <cp:revision>16</cp:revision>
  <dcterms:created xsi:type="dcterms:W3CDTF">2006-08-16T00:00:00Z</dcterms:created>
  <dcterms:modified xsi:type="dcterms:W3CDTF">2015-08-19T19:05:04Z</dcterms:modified>
</cp:coreProperties>
</file>